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310" r:id="rId7"/>
    <p:sldId id="311" r:id="rId8"/>
    <p:sldId id="312" r:id="rId9"/>
    <p:sldId id="313" r:id="rId10"/>
    <p:sldId id="307" r:id="rId11"/>
    <p:sldId id="264" r:id="rId12"/>
    <p:sldId id="265" r:id="rId13"/>
    <p:sldId id="267" r:id="rId14"/>
    <p:sldId id="266" r:id="rId15"/>
    <p:sldId id="306" r:id="rId16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배달의민족 주아" panose="02020603020101020101" pitchFamily="18" charset="-127"/>
      <p:regular r:id="rId20"/>
      <p:bold r:id="rId21"/>
      <p:italic r:id="rId22"/>
      <p:boldItalic r:id="rId23"/>
    </p:embeddedFont>
    <p:embeddedFont>
      <p:font typeface="BM YEONSUNG OTF" panose="020B0600000101010101" pitchFamily="34" charset="-127"/>
      <p:regular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Fira Sans Extra Condensed SemiBold" panose="020B06030500000200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00"/>
    <a:srgbClr val="717272"/>
    <a:srgbClr val="FE6C48"/>
    <a:srgbClr val="FF4A00"/>
    <a:srgbClr val="87F437"/>
    <a:srgbClr val="BDF200"/>
    <a:srgbClr val="FF9158"/>
    <a:srgbClr val="F9E900"/>
    <a:srgbClr val="E9F639"/>
    <a:srgbClr val="FAD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E13C1-B6B5-4A48-AD61-6D59A9098B99}">
  <a:tblStyle styleId="{EC8E13C1-B6B5-4A48-AD61-6D59A9098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DB954E-A371-40F7-9460-8AE117AD62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E47EDE-F057-4B9F-A57D-448913E818E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52"/>
    <p:restoredTop sz="92833"/>
  </p:normalViewPr>
  <p:slideViewPr>
    <p:cSldViewPr snapToGrid="0">
      <p:cViewPr varScale="1">
        <p:scale>
          <a:sx n="163" d="100"/>
          <a:sy n="163" d="100"/>
        </p:scale>
        <p:origin x="19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184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c1ecff54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c1ecff54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c1ecff541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c1ecff541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c1ecff541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c1ecff541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49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1ecff54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1ecff54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c1ecff5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c1ecff54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d567983b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d567983b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bd567983b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bd567983b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1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54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853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github.com/tukcom2023CD/BOS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812477" y="2281131"/>
            <a:ext cx="2532084" cy="9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</a:t>
            </a:r>
            <a:endParaRPr dirty="0">
              <a:solidFill>
                <a:srgbClr val="00B050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907224" y="3239113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717272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당신을 위한 여행기록</a:t>
            </a:r>
            <a:endParaRPr dirty="0">
              <a:solidFill>
                <a:srgbClr val="717272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859526" y="2077120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5"/>
          <p:cNvGrpSpPr/>
          <p:nvPr/>
        </p:nvGrpSpPr>
        <p:grpSpPr>
          <a:xfrm>
            <a:off x="6441497" y="1320909"/>
            <a:ext cx="1304358" cy="1013068"/>
            <a:chOff x="6256718" y="405594"/>
            <a:chExt cx="1534358" cy="1191704"/>
          </a:xfrm>
        </p:grpSpPr>
        <p:sp>
          <p:nvSpPr>
            <p:cNvPr id="67" name="Google Shape;67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9" name="Google Shape;89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9" name="Google Shape;119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25" name="Google Shape;125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5"/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개발 환경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EC2DD9-1597-3E41-6977-1B45A23CE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47" y="797325"/>
            <a:ext cx="7432430" cy="393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22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3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3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3"/>
          <p:cNvSpPr txBox="1"/>
          <p:nvPr/>
        </p:nvSpPr>
        <p:spPr>
          <a:xfrm>
            <a:off x="741954" y="339553"/>
            <a:ext cx="3000000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환경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BBB5AFB2-FE19-0BA4-2835-3F6CE36C2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279950"/>
              </p:ext>
            </p:extLst>
          </p:nvPr>
        </p:nvGraphicFramePr>
        <p:xfrm>
          <a:off x="1870899" y="969491"/>
          <a:ext cx="5626032" cy="3709048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56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5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개발 언어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Swift, Python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프레임워크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Flask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DB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MySQL, Amazon S3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라이브러리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PyTorch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YOLOv5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18061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Oepn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API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Naver </a:t>
                      </a:r>
                      <a:r>
                        <a:rPr lang="en-US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Clova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, Google Maps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Infra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 AWS, Docker, Jenkins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 방법론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애자일 개발방법론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협업 및 기타 도구 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Git, GitHub, Jira, Figma, Slack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369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4"/>
          <p:cNvSpPr txBox="1">
            <a:spLocks noGrp="1"/>
          </p:cNvSpPr>
          <p:nvPr>
            <p:ph type="subTitle" idx="1"/>
          </p:nvPr>
        </p:nvSpPr>
        <p:spPr>
          <a:xfrm>
            <a:off x="350323" y="3491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7" name="Google Shape;607;p24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8" name="Google Shape;608;p24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737777" y="315172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업무분담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947EE789-FA25-B4BE-CC27-624B484F8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508739"/>
              </p:ext>
            </p:extLst>
          </p:nvPr>
        </p:nvGraphicFramePr>
        <p:xfrm>
          <a:off x="896675" y="1348275"/>
          <a:ext cx="7232989" cy="2224822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43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555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팀원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성명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학번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주요 역할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이승현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2017144027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PM, 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데이터 학습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이정동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2018158026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개발,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구현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DB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박준희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2018158015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 구현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DB 설계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박다미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2020316017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인프라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168613"/>
            <a:ext cx="8642925" cy="477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755069" y="31385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수행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일정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E818216-D5D2-A42E-F1D9-5C60142A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97118"/>
              </p:ext>
            </p:extLst>
          </p:nvPr>
        </p:nvGraphicFramePr>
        <p:xfrm>
          <a:off x="755069" y="1113645"/>
          <a:ext cx="7633862" cy="3073139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961115">
                  <a:extLst>
                    <a:ext uri="{9D8B030D-6E8A-4147-A177-3AD203B41FA5}">
                      <a16:colId xmlns:a16="http://schemas.microsoft.com/office/drawing/2014/main" val="2616080630"/>
                    </a:ext>
                  </a:extLst>
                </a:gridCol>
                <a:gridCol w="1191357">
                  <a:extLst>
                    <a:ext uri="{9D8B030D-6E8A-4147-A177-3AD203B41FA5}">
                      <a16:colId xmlns:a16="http://schemas.microsoft.com/office/drawing/2014/main" val="2722889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2190618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53060514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789438750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44764821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88768347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435259266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27255204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1992706972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86102032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80948574"/>
                    </a:ext>
                  </a:extLst>
                </a:gridCol>
              </a:tblGrid>
              <a:tr h="20545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2022.12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2023.1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2023.3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2023.4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2023.5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2023.6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2023.7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2023.8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2023.9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52839"/>
                  </a:ext>
                </a:extLst>
              </a:tr>
              <a:tr h="219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 정의 및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문제정의 및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4183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명세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848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및 계획서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308558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 및 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구성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상세 설계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64591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검토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71459"/>
                  </a:ext>
                </a:extLst>
              </a:tr>
              <a:tr h="21998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8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세부 </a:t>
                      </a:r>
                      <a:r>
                        <a:rPr lang="ko-KR" altLang="en-US" sz="8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설계 및 구현</a:t>
                      </a:r>
                    </a:p>
                    <a:p>
                      <a:pPr algn="ctr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프로토타입 모델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960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 </a:t>
                      </a: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Infra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610901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13684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626389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통합 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947313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시제품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29503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 및 출품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8955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5625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5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713683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깃허브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주소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8582B7-EFAD-9244-09FF-664F9D12F1D8}"/>
              </a:ext>
            </a:extLst>
          </p:cNvPr>
          <p:cNvSpPr/>
          <p:nvPr/>
        </p:nvSpPr>
        <p:spPr>
          <a:xfrm>
            <a:off x="2213683" y="1032377"/>
            <a:ext cx="4103018" cy="442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1"/>
          </p:nvPr>
        </p:nvSpPr>
        <p:spPr>
          <a:xfrm>
            <a:off x="2340634" y="1073585"/>
            <a:ext cx="3893932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sz="1400" b="1" i="1" kern="0" spc="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https://github.com/tukcom2023CD/BOSS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/>
            </a:endParaRPr>
          </a:p>
        </p:txBody>
      </p:sp>
      <p:grpSp>
        <p:nvGrpSpPr>
          <p:cNvPr id="53" name="Google Shape;1418;p36">
            <a:extLst>
              <a:ext uri="{FF2B5EF4-FFF2-40B4-BE49-F238E27FC236}">
                <a16:creationId xmlns:a16="http://schemas.microsoft.com/office/drawing/2014/main" id="{EDC4F9E8-F5D8-B467-B027-808509F8D6FB}"/>
              </a:ext>
            </a:extLst>
          </p:cNvPr>
          <p:cNvGrpSpPr/>
          <p:nvPr/>
        </p:nvGrpSpPr>
        <p:grpSpPr>
          <a:xfrm>
            <a:off x="7102703" y="3098102"/>
            <a:ext cx="1024007" cy="1046689"/>
            <a:chOff x="706675" y="-487312"/>
            <a:chExt cx="1519700" cy="1456125"/>
          </a:xfrm>
        </p:grpSpPr>
        <p:sp>
          <p:nvSpPr>
            <p:cNvPr id="54" name="Google Shape;1419;p36">
              <a:extLst>
                <a:ext uri="{FF2B5EF4-FFF2-40B4-BE49-F238E27FC236}">
                  <a16:creationId xmlns:a16="http://schemas.microsoft.com/office/drawing/2014/main" id="{079EEC22-8461-3835-4108-8E524441FCF2}"/>
                </a:ext>
              </a:extLst>
            </p:cNvPr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20;p36">
              <a:extLst>
                <a:ext uri="{FF2B5EF4-FFF2-40B4-BE49-F238E27FC236}">
                  <a16:creationId xmlns:a16="http://schemas.microsoft.com/office/drawing/2014/main" id="{23314B41-7825-310A-BDA2-EF831CD080DC}"/>
                </a:ext>
              </a:extLst>
            </p:cNvPr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21;p36">
              <a:extLst>
                <a:ext uri="{FF2B5EF4-FFF2-40B4-BE49-F238E27FC236}">
                  <a16:creationId xmlns:a16="http://schemas.microsoft.com/office/drawing/2014/main" id="{D721118F-F3A9-746C-ED34-F300D09F6C05}"/>
                </a:ext>
              </a:extLst>
            </p:cNvPr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22;p36">
              <a:extLst>
                <a:ext uri="{FF2B5EF4-FFF2-40B4-BE49-F238E27FC236}">
                  <a16:creationId xmlns:a16="http://schemas.microsoft.com/office/drawing/2014/main" id="{88CBC237-EA3C-390C-DAE6-288D3A73242D}"/>
                </a:ext>
              </a:extLst>
            </p:cNvPr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23;p36">
              <a:extLst>
                <a:ext uri="{FF2B5EF4-FFF2-40B4-BE49-F238E27FC236}">
                  <a16:creationId xmlns:a16="http://schemas.microsoft.com/office/drawing/2014/main" id="{BF1068DB-4842-F8BD-4B9C-E1744F37919C}"/>
                </a:ext>
              </a:extLst>
            </p:cNvPr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24;p36">
              <a:extLst>
                <a:ext uri="{FF2B5EF4-FFF2-40B4-BE49-F238E27FC236}">
                  <a16:creationId xmlns:a16="http://schemas.microsoft.com/office/drawing/2014/main" id="{9B3BD8BC-D33D-3F18-42F8-B22AFA92044B}"/>
                </a:ext>
              </a:extLst>
            </p:cNvPr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25;p36">
              <a:extLst>
                <a:ext uri="{FF2B5EF4-FFF2-40B4-BE49-F238E27FC236}">
                  <a16:creationId xmlns:a16="http://schemas.microsoft.com/office/drawing/2014/main" id="{D4FE8F1D-A245-7B18-921F-54A5A14230B4}"/>
                </a:ext>
              </a:extLst>
            </p:cNvPr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26;p36">
              <a:extLst>
                <a:ext uri="{FF2B5EF4-FFF2-40B4-BE49-F238E27FC236}">
                  <a16:creationId xmlns:a16="http://schemas.microsoft.com/office/drawing/2014/main" id="{DAEC2AEE-9168-2445-25AD-18AB316C2D80}"/>
                </a:ext>
              </a:extLst>
            </p:cNvPr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27;p36">
              <a:extLst>
                <a:ext uri="{FF2B5EF4-FFF2-40B4-BE49-F238E27FC236}">
                  <a16:creationId xmlns:a16="http://schemas.microsoft.com/office/drawing/2014/main" id="{8DB4DAA7-D9C9-F5A5-C005-CE86CAE9DBB9}"/>
                </a:ext>
              </a:extLst>
            </p:cNvPr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28;p36">
              <a:extLst>
                <a:ext uri="{FF2B5EF4-FFF2-40B4-BE49-F238E27FC236}">
                  <a16:creationId xmlns:a16="http://schemas.microsoft.com/office/drawing/2014/main" id="{D3DF08A9-1E11-303D-E8BC-5831F913902C}"/>
                </a:ext>
              </a:extLst>
            </p:cNvPr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1429;p36">
              <a:extLst>
                <a:ext uri="{FF2B5EF4-FFF2-40B4-BE49-F238E27FC236}">
                  <a16:creationId xmlns:a16="http://schemas.microsoft.com/office/drawing/2014/main" id="{6840FD10-39A6-39B5-51DA-E0CD11C64AB2}"/>
                </a:ext>
              </a:extLst>
            </p:cNvPr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1430;p36">
              <a:extLst>
                <a:ext uri="{FF2B5EF4-FFF2-40B4-BE49-F238E27FC236}">
                  <a16:creationId xmlns:a16="http://schemas.microsoft.com/office/drawing/2014/main" id="{2575FD37-0A69-3F73-358E-4F77866C0F9A}"/>
                </a:ext>
              </a:extLst>
            </p:cNvPr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1431;p36">
              <a:extLst>
                <a:ext uri="{FF2B5EF4-FFF2-40B4-BE49-F238E27FC236}">
                  <a16:creationId xmlns:a16="http://schemas.microsoft.com/office/drawing/2014/main" id="{D5294B9C-4932-DFF4-8A1A-7EE1E7D391F6}"/>
                </a:ext>
              </a:extLst>
            </p:cNvPr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1432;p36">
              <a:extLst>
                <a:ext uri="{FF2B5EF4-FFF2-40B4-BE49-F238E27FC236}">
                  <a16:creationId xmlns:a16="http://schemas.microsoft.com/office/drawing/2014/main" id="{D4AEFD09-26B0-FFC2-9B46-C912B841B879}"/>
                </a:ext>
              </a:extLst>
            </p:cNvPr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1433;p36">
              <a:extLst>
                <a:ext uri="{FF2B5EF4-FFF2-40B4-BE49-F238E27FC236}">
                  <a16:creationId xmlns:a16="http://schemas.microsoft.com/office/drawing/2014/main" id="{7FF81171-6CA7-615F-8B45-D2518CD3BD0F}"/>
                </a:ext>
              </a:extLst>
            </p:cNvPr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1434;p36">
              <a:extLst>
                <a:ext uri="{FF2B5EF4-FFF2-40B4-BE49-F238E27FC236}">
                  <a16:creationId xmlns:a16="http://schemas.microsoft.com/office/drawing/2014/main" id="{844BED43-368F-0ECC-F5D7-448F31078A27}"/>
                </a:ext>
              </a:extLst>
            </p:cNvPr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1435;p36">
              <a:extLst>
                <a:ext uri="{FF2B5EF4-FFF2-40B4-BE49-F238E27FC236}">
                  <a16:creationId xmlns:a16="http://schemas.microsoft.com/office/drawing/2014/main" id="{88875739-3A4A-2A96-4DC9-A3E83D853D4C}"/>
                </a:ext>
              </a:extLst>
            </p:cNvPr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1436;p36">
              <a:extLst>
                <a:ext uri="{FF2B5EF4-FFF2-40B4-BE49-F238E27FC236}">
                  <a16:creationId xmlns:a16="http://schemas.microsoft.com/office/drawing/2014/main" id="{105416F4-DB0A-5D88-B4D8-225A9D1AFE84}"/>
                </a:ext>
              </a:extLst>
            </p:cNvPr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1437;p36">
              <a:extLst>
                <a:ext uri="{FF2B5EF4-FFF2-40B4-BE49-F238E27FC236}">
                  <a16:creationId xmlns:a16="http://schemas.microsoft.com/office/drawing/2014/main" id="{04B04745-1CC7-CE14-8A43-280E0D6F9C0E}"/>
                </a:ext>
              </a:extLst>
            </p:cNvPr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1438;p36">
              <a:extLst>
                <a:ext uri="{FF2B5EF4-FFF2-40B4-BE49-F238E27FC236}">
                  <a16:creationId xmlns:a16="http://schemas.microsoft.com/office/drawing/2014/main" id="{F48E09B9-E9B0-83D7-1AA2-37FEABA47DAF}"/>
                </a:ext>
              </a:extLst>
            </p:cNvPr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136;p15">
            <a:extLst>
              <a:ext uri="{FF2B5EF4-FFF2-40B4-BE49-F238E27FC236}">
                <a16:creationId xmlns:a16="http://schemas.microsoft.com/office/drawing/2014/main" id="{FBB3D748-CB22-9752-8107-D4244269D087}"/>
              </a:ext>
            </a:extLst>
          </p:cNvPr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B92F32-2B2D-3A46-1EEF-A7460E20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596" y="1587211"/>
            <a:ext cx="5041192" cy="30217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AA0-9007-96CB-B5BE-9DB93AA52765}"/>
              </a:ext>
            </a:extLst>
          </p:cNvPr>
          <p:cNvSpPr txBox="1"/>
          <p:nvPr/>
        </p:nvSpPr>
        <p:spPr>
          <a:xfrm>
            <a:off x="1583669" y="2075039"/>
            <a:ext cx="574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b="1" dirty="0">
                <a:latin typeface="+mj-ea"/>
                <a:ea typeface="+mj-ea"/>
              </a:rPr>
              <a:t>감사합니다</a:t>
            </a:r>
            <a:r>
              <a:rPr kumimoji="1" lang="en-US" altLang="ko-Kore-KR" sz="4000" b="1" dirty="0">
                <a:latin typeface="+mj-ea"/>
                <a:ea typeface="+mj-ea"/>
              </a:rPr>
              <a:t>.</a:t>
            </a:r>
            <a:endParaRPr kumimoji="1" lang="ko-Kore-KR" altLang="en-US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772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900" y="1409050"/>
            <a:ext cx="6742727" cy="3288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6"/>
          <p:cNvGrpSpPr/>
          <p:nvPr/>
        </p:nvGrpSpPr>
        <p:grpSpPr>
          <a:xfrm>
            <a:off x="7064909" y="1549101"/>
            <a:ext cx="708242" cy="510541"/>
            <a:chOff x="1389000" y="3536375"/>
            <a:chExt cx="2376650" cy="1713225"/>
          </a:xfrm>
        </p:grpSpPr>
        <p:sp>
          <p:nvSpPr>
            <p:cNvPr id="145" name="Google Shape;145;p16"/>
            <p:cNvSpPr/>
            <p:nvPr/>
          </p:nvSpPr>
          <p:spPr>
            <a:xfrm>
              <a:off x="1440775" y="3587875"/>
              <a:ext cx="2324875" cy="1661725"/>
            </a:xfrm>
            <a:custGeom>
              <a:avLst/>
              <a:gdLst/>
              <a:ahLst/>
              <a:cxnLst/>
              <a:rect l="l" t="t" r="r" b="b"/>
              <a:pathLst>
                <a:path w="92995" h="66469" extrusionOk="0">
                  <a:moveTo>
                    <a:pt x="60049" y="1"/>
                  </a:moveTo>
                  <a:cubicBezTo>
                    <a:pt x="58610" y="1"/>
                    <a:pt x="57157" y="399"/>
                    <a:pt x="55863" y="1230"/>
                  </a:cubicBezTo>
                  <a:lnTo>
                    <a:pt x="43146" y="9445"/>
                  </a:lnTo>
                  <a:cubicBezTo>
                    <a:pt x="42456" y="9905"/>
                    <a:pt x="41831" y="10464"/>
                    <a:pt x="41305" y="11121"/>
                  </a:cubicBezTo>
                  <a:cubicBezTo>
                    <a:pt x="40517" y="11351"/>
                    <a:pt x="39728" y="11680"/>
                    <a:pt x="39038" y="12140"/>
                  </a:cubicBezTo>
                  <a:lnTo>
                    <a:pt x="4601" y="34419"/>
                  </a:lnTo>
                  <a:cubicBezTo>
                    <a:pt x="1019" y="36752"/>
                    <a:pt x="0" y="41517"/>
                    <a:pt x="2300" y="45099"/>
                  </a:cubicBezTo>
                  <a:lnTo>
                    <a:pt x="12783" y="61299"/>
                  </a:lnTo>
                  <a:cubicBezTo>
                    <a:pt x="14226" y="63512"/>
                    <a:pt x="16703" y="64817"/>
                    <a:pt x="19326" y="64817"/>
                  </a:cubicBezTo>
                  <a:cubicBezTo>
                    <a:pt x="19390" y="64817"/>
                    <a:pt x="19455" y="64816"/>
                    <a:pt x="19519" y="64815"/>
                  </a:cubicBezTo>
                  <a:cubicBezTo>
                    <a:pt x="20891" y="65882"/>
                    <a:pt x="22547" y="66468"/>
                    <a:pt x="24275" y="66468"/>
                  </a:cubicBezTo>
                  <a:cubicBezTo>
                    <a:pt x="24409" y="66468"/>
                    <a:pt x="24543" y="66465"/>
                    <a:pt x="24678" y="66458"/>
                  </a:cubicBezTo>
                  <a:cubicBezTo>
                    <a:pt x="24941" y="66458"/>
                    <a:pt x="25171" y="66425"/>
                    <a:pt x="25434" y="66392"/>
                  </a:cubicBezTo>
                  <a:lnTo>
                    <a:pt x="66016" y="60477"/>
                  </a:lnTo>
                  <a:cubicBezTo>
                    <a:pt x="66838" y="60346"/>
                    <a:pt x="67659" y="60116"/>
                    <a:pt x="68382" y="59721"/>
                  </a:cubicBezTo>
                  <a:cubicBezTo>
                    <a:pt x="68974" y="59820"/>
                    <a:pt x="69532" y="59853"/>
                    <a:pt x="70124" y="59853"/>
                  </a:cubicBezTo>
                  <a:cubicBezTo>
                    <a:pt x="70387" y="59820"/>
                    <a:pt x="70617" y="59787"/>
                    <a:pt x="70880" y="59754"/>
                  </a:cubicBezTo>
                  <a:lnTo>
                    <a:pt x="85831" y="57585"/>
                  </a:lnTo>
                  <a:cubicBezTo>
                    <a:pt x="90070" y="56961"/>
                    <a:pt x="92995" y="53018"/>
                    <a:pt x="92403" y="48779"/>
                  </a:cubicBezTo>
                  <a:lnTo>
                    <a:pt x="89610" y="29720"/>
                  </a:lnTo>
                  <a:cubicBezTo>
                    <a:pt x="89069" y="25904"/>
                    <a:pt x="85790" y="23073"/>
                    <a:pt x="81945" y="23073"/>
                  </a:cubicBezTo>
                  <a:cubicBezTo>
                    <a:pt x="81817" y="23073"/>
                    <a:pt x="81689" y="23076"/>
                    <a:pt x="81559" y="23082"/>
                  </a:cubicBezTo>
                  <a:cubicBezTo>
                    <a:pt x="81329" y="23115"/>
                    <a:pt x="81066" y="23115"/>
                    <a:pt x="80803" y="23181"/>
                  </a:cubicBezTo>
                  <a:lnTo>
                    <a:pt x="78273" y="23542"/>
                  </a:lnTo>
                  <a:cubicBezTo>
                    <a:pt x="78207" y="22162"/>
                    <a:pt x="77780" y="20848"/>
                    <a:pt x="77057" y="19730"/>
                  </a:cubicBezTo>
                  <a:lnTo>
                    <a:pt x="66575" y="3530"/>
                  </a:lnTo>
                  <a:cubicBezTo>
                    <a:pt x="65085" y="1243"/>
                    <a:pt x="62590" y="1"/>
                    <a:pt x="600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389000" y="3536375"/>
              <a:ext cx="2325725" cy="1662150"/>
            </a:xfrm>
            <a:custGeom>
              <a:avLst/>
              <a:gdLst/>
              <a:ahLst/>
              <a:cxnLst/>
              <a:rect l="l" t="t" r="r" b="b"/>
              <a:pathLst>
                <a:path w="93029" h="66486" extrusionOk="0">
                  <a:moveTo>
                    <a:pt x="60067" y="1"/>
                  </a:moveTo>
                  <a:cubicBezTo>
                    <a:pt x="58623" y="1"/>
                    <a:pt x="57163" y="406"/>
                    <a:pt x="55863" y="1253"/>
                  </a:cubicBezTo>
                  <a:lnTo>
                    <a:pt x="43179" y="9468"/>
                  </a:lnTo>
                  <a:cubicBezTo>
                    <a:pt x="42456" y="9928"/>
                    <a:pt x="41832" y="10486"/>
                    <a:pt x="41339" y="11144"/>
                  </a:cubicBezTo>
                  <a:cubicBezTo>
                    <a:pt x="40518" y="11341"/>
                    <a:pt x="39762" y="11669"/>
                    <a:pt x="39039" y="12129"/>
                  </a:cubicBezTo>
                  <a:lnTo>
                    <a:pt x="4601" y="34442"/>
                  </a:lnTo>
                  <a:cubicBezTo>
                    <a:pt x="1052" y="36742"/>
                    <a:pt x="1" y="41507"/>
                    <a:pt x="2334" y="45121"/>
                  </a:cubicBezTo>
                  <a:lnTo>
                    <a:pt x="12784" y="61288"/>
                  </a:lnTo>
                  <a:cubicBezTo>
                    <a:pt x="14228" y="63503"/>
                    <a:pt x="16706" y="64840"/>
                    <a:pt x="19362" y="64840"/>
                  </a:cubicBezTo>
                  <a:cubicBezTo>
                    <a:pt x="19426" y="64840"/>
                    <a:pt x="19489" y="64839"/>
                    <a:pt x="19553" y="64837"/>
                  </a:cubicBezTo>
                  <a:cubicBezTo>
                    <a:pt x="20926" y="65898"/>
                    <a:pt x="22655" y="66485"/>
                    <a:pt x="24402" y="66485"/>
                  </a:cubicBezTo>
                  <a:cubicBezTo>
                    <a:pt x="24494" y="66485"/>
                    <a:pt x="24587" y="66484"/>
                    <a:pt x="24679" y="66480"/>
                  </a:cubicBezTo>
                  <a:cubicBezTo>
                    <a:pt x="24942" y="66480"/>
                    <a:pt x="25205" y="66448"/>
                    <a:pt x="25468" y="66415"/>
                  </a:cubicBezTo>
                  <a:lnTo>
                    <a:pt x="66050" y="60500"/>
                  </a:lnTo>
                  <a:cubicBezTo>
                    <a:pt x="66871" y="60368"/>
                    <a:pt x="67660" y="60105"/>
                    <a:pt x="68416" y="59744"/>
                  </a:cubicBezTo>
                  <a:cubicBezTo>
                    <a:pt x="68835" y="59818"/>
                    <a:pt x="69272" y="59855"/>
                    <a:pt x="69701" y="59855"/>
                  </a:cubicBezTo>
                  <a:cubicBezTo>
                    <a:pt x="69843" y="59855"/>
                    <a:pt x="69985" y="59851"/>
                    <a:pt x="70125" y="59843"/>
                  </a:cubicBezTo>
                  <a:cubicBezTo>
                    <a:pt x="70388" y="59843"/>
                    <a:pt x="70650" y="59810"/>
                    <a:pt x="70913" y="59777"/>
                  </a:cubicBezTo>
                  <a:lnTo>
                    <a:pt x="85865" y="57575"/>
                  </a:lnTo>
                  <a:cubicBezTo>
                    <a:pt x="90104" y="56951"/>
                    <a:pt x="93028" y="53041"/>
                    <a:pt x="92404" y="48802"/>
                  </a:cubicBezTo>
                  <a:lnTo>
                    <a:pt x="89611" y="29710"/>
                  </a:lnTo>
                  <a:cubicBezTo>
                    <a:pt x="89070" y="25895"/>
                    <a:pt x="85793" y="23095"/>
                    <a:pt x="81980" y="23095"/>
                  </a:cubicBezTo>
                  <a:cubicBezTo>
                    <a:pt x="81852" y="23095"/>
                    <a:pt x="81722" y="23098"/>
                    <a:pt x="81593" y="23105"/>
                  </a:cubicBezTo>
                  <a:cubicBezTo>
                    <a:pt x="81330" y="23105"/>
                    <a:pt x="81067" y="23138"/>
                    <a:pt x="80837" y="23171"/>
                  </a:cubicBezTo>
                  <a:lnTo>
                    <a:pt x="78307" y="23532"/>
                  </a:lnTo>
                  <a:cubicBezTo>
                    <a:pt x="78241" y="22185"/>
                    <a:pt x="77814" y="20870"/>
                    <a:pt x="77058" y="19720"/>
                  </a:cubicBezTo>
                  <a:lnTo>
                    <a:pt x="66576" y="3553"/>
                  </a:lnTo>
                  <a:cubicBezTo>
                    <a:pt x="65089" y="1250"/>
                    <a:pt x="62602" y="1"/>
                    <a:pt x="60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2998350" y="4246250"/>
              <a:ext cx="574250" cy="652925"/>
            </a:xfrm>
            <a:custGeom>
              <a:avLst/>
              <a:gdLst/>
              <a:ahLst/>
              <a:cxnLst/>
              <a:rect l="l" t="t" r="r" b="b"/>
              <a:pathLst>
                <a:path w="22970" h="26117" extrusionOk="0">
                  <a:moveTo>
                    <a:pt x="17431" y="1"/>
                  </a:moveTo>
                  <a:cubicBezTo>
                    <a:pt x="17296" y="1"/>
                    <a:pt x="17159" y="11"/>
                    <a:pt x="17022" y="33"/>
                  </a:cubicBezTo>
                  <a:lnTo>
                    <a:pt x="2465" y="2136"/>
                  </a:lnTo>
                  <a:cubicBezTo>
                    <a:pt x="1019" y="2366"/>
                    <a:pt x="0" y="3714"/>
                    <a:pt x="197" y="5192"/>
                  </a:cubicBezTo>
                  <a:lnTo>
                    <a:pt x="2925" y="23824"/>
                  </a:lnTo>
                  <a:cubicBezTo>
                    <a:pt x="3135" y="25176"/>
                    <a:pt x="4280" y="26116"/>
                    <a:pt x="5605" y="26116"/>
                  </a:cubicBezTo>
                  <a:cubicBezTo>
                    <a:pt x="5729" y="26116"/>
                    <a:pt x="5854" y="26108"/>
                    <a:pt x="5981" y="26091"/>
                  </a:cubicBezTo>
                  <a:lnTo>
                    <a:pt x="20505" y="23955"/>
                  </a:lnTo>
                  <a:cubicBezTo>
                    <a:pt x="21984" y="23758"/>
                    <a:pt x="22969" y="22411"/>
                    <a:pt x="22772" y="20932"/>
                  </a:cubicBezTo>
                  <a:lnTo>
                    <a:pt x="20045" y="2268"/>
                  </a:lnTo>
                  <a:cubicBezTo>
                    <a:pt x="19837" y="959"/>
                    <a:pt x="18714" y="1"/>
                    <a:pt x="17431" y="1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998350" y="4245575"/>
              <a:ext cx="504425" cy="152675"/>
            </a:xfrm>
            <a:custGeom>
              <a:avLst/>
              <a:gdLst/>
              <a:ahLst/>
              <a:cxnLst/>
              <a:rect l="l" t="t" r="r" b="b"/>
              <a:pathLst>
                <a:path w="20177" h="6107" extrusionOk="0">
                  <a:moveTo>
                    <a:pt x="17583" y="1"/>
                  </a:moveTo>
                  <a:cubicBezTo>
                    <a:pt x="17463" y="1"/>
                    <a:pt x="17341" y="9"/>
                    <a:pt x="17219" y="27"/>
                  </a:cubicBezTo>
                  <a:lnTo>
                    <a:pt x="2267" y="2196"/>
                  </a:lnTo>
                  <a:cubicBezTo>
                    <a:pt x="920" y="2426"/>
                    <a:pt x="0" y="3675"/>
                    <a:pt x="197" y="4989"/>
                  </a:cubicBezTo>
                  <a:lnTo>
                    <a:pt x="362" y="6106"/>
                  </a:lnTo>
                  <a:lnTo>
                    <a:pt x="20176" y="3215"/>
                  </a:lnTo>
                  <a:lnTo>
                    <a:pt x="20012" y="2098"/>
                  </a:lnTo>
                  <a:cubicBezTo>
                    <a:pt x="19833" y="873"/>
                    <a:pt x="18784" y="1"/>
                    <a:pt x="17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011475" y="4259425"/>
              <a:ext cx="491300" cy="137175"/>
            </a:xfrm>
            <a:custGeom>
              <a:avLst/>
              <a:gdLst/>
              <a:ahLst/>
              <a:cxnLst/>
              <a:rect l="l" t="t" r="r" b="b"/>
              <a:pathLst>
                <a:path w="19652" h="5487" extrusionOk="0">
                  <a:moveTo>
                    <a:pt x="17243" y="1"/>
                  </a:moveTo>
                  <a:cubicBezTo>
                    <a:pt x="17105" y="1"/>
                    <a:pt x="16966" y="11"/>
                    <a:pt x="16825" y="32"/>
                  </a:cubicBezTo>
                  <a:lnTo>
                    <a:pt x="2235" y="2168"/>
                  </a:lnTo>
                  <a:cubicBezTo>
                    <a:pt x="921" y="2332"/>
                    <a:pt x="1" y="3417"/>
                    <a:pt x="165" y="4534"/>
                  </a:cubicBezTo>
                  <a:lnTo>
                    <a:pt x="297" y="5487"/>
                  </a:lnTo>
                  <a:lnTo>
                    <a:pt x="19651" y="2661"/>
                  </a:lnTo>
                  <a:lnTo>
                    <a:pt x="19520" y="1708"/>
                  </a:lnTo>
                  <a:cubicBezTo>
                    <a:pt x="19373" y="710"/>
                    <a:pt x="18388" y="1"/>
                    <a:pt x="17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998350" y="4241325"/>
              <a:ext cx="504425" cy="156925"/>
            </a:xfrm>
            <a:custGeom>
              <a:avLst/>
              <a:gdLst/>
              <a:ahLst/>
              <a:cxnLst/>
              <a:rect l="l" t="t" r="r" b="b"/>
              <a:pathLst>
                <a:path w="20177" h="6277" fill="none" extrusionOk="0">
                  <a:moveTo>
                    <a:pt x="20012" y="2268"/>
                  </a:moveTo>
                  <a:cubicBezTo>
                    <a:pt x="19815" y="920"/>
                    <a:pt x="18566" y="0"/>
                    <a:pt x="17219" y="197"/>
                  </a:cubicBezTo>
                  <a:lnTo>
                    <a:pt x="2267" y="2366"/>
                  </a:lnTo>
                  <a:cubicBezTo>
                    <a:pt x="920" y="2596"/>
                    <a:pt x="0" y="3845"/>
                    <a:pt x="197" y="5159"/>
                  </a:cubicBezTo>
                  <a:lnTo>
                    <a:pt x="362" y="6276"/>
                  </a:lnTo>
                  <a:lnTo>
                    <a:pt x="20176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069000" y="4746550"/>
              <a:ext cx="504425" cy="153475"/>
            </a:xfrm>
            <a:custGeom>
              <a:avLst/>
              <a:gdLst/>
              <a:ahLst/>
              <a:cxnLst/>
              <a:rect l="l" t="t" r="r" b="b"/>
              <a:pathLst>
                <a:path w="20177" h="6139" extrusionOk="0">
                  <a:moveTo>
                    <a:pt x="19815" y="0"/>
                  </a:moveTo>
                  <a:lnTo>
                    <a:pt x="0" y="2925"/>
                  </a:lnTo>
                  <a:lnTo>
                    <a:pt x="164" y="4042"/>
                  </a:lnTo>
                  <a:cubicBezTo>
                    <a:pt x="344" y="5267"/>
                    <a:pt x="1392" y="6139"/>
                    <a:pt x="2569" y="6139"/>
                  </a:cubicBezTo>
                  <a:cubicBezTo>
                    <a:pt x="2687" y="6139"/>
                    <a:pt x="2805" y="6130"/>
                    <a:pt x="2925" y="6112"/>
                  </a:cubicBezTo>
                  <a:lnTo>
                    <a:pt x="17909" y="3911"/>
                  </a:lnTo>
                  <a:cubicBezTo>
                    <a:pt x="19223" y="3713"/>
                    <a:pt x="20176" y="2465"/>
                    <a:pt x="19979" y="1150"/>
                  </a:cubicBezTo>
                  <a:lnTo>
                    <a:pt x="19815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088700" y="448695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157700" y="447710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3198800" y="4470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0"/>
                  </a:moveTo>
                  <a:lnTo>
                    <a:pt x="164" y="115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3125675" y="44812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0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100200" y="44877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138000" y="44828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170850" y="4477900"/>
              <a:ext cx="8250" cy="850"/>
            </a:xfrm>
            <a:custGeom>
              <a:avLst/>
              <a:gdLst/>
              <a:ahLst/>
              <a:cxnLst/>
              <a:rect l="l" t="t" r="r" b="b"/>
              <a:pathLst>
                <a:path w="330" h="34" fill="none" extrusionOk="0">
                  <a:moveTo>
                    <a:pt x="329" y="1"/>
                  </a:moveTo>
                  <a:lnTo>
                    <a:pt x="1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101850" y="4500100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6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126500" y="4502550"/>
              <a:ext cx="21375" cy="3325"/>
            </a:xfrm>
            <a:custGeom>
              <a:avLst/>
              <a:gdLst/>
              <a:ahLst/>
              <a:cxnLst/>
              <a:rect l="l" t="t" r="r" b="b"/>
              <a:pathLst>
                <a:path w="855" h="133" fill="none" extrusionOk="0">
                  <a:moveTo>
                    <a:pt x="0" y="132"/>
                  </a:moveTo>
                  <a:lnTo>
                    <a:pt x="85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176600" y="4486950"/>
              <a:ext cx="14000" cy="11525"/>
            </a:xfrm>
            <a:custGeom>
              <a:avLst/>
              <a:gdLst/>
              <a:ahLst/>
              <a:cxnLst/>
              <a:rect l="l" t="t" r="r" b="b"/>
              <a:pathLst>
                <a:path w="560" h="461" fill="none" extrusionOk="0">
                  <a:moveTo>
                    <a:pt x="1" y="0"/>
                  </a:moveTo>
                  <a:lnTo>
                    <a:pt x="67" y="460"/>
                  </a:lnTo>
                  <a:lnTo>
                    <a:pt x="559" y="39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212750" y="447052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1" y="99"/>
                  </a:moveTo>
                  <a:lnTo>
                    <a:pt x="691" y="0"/>
                  </a:lnTo>
                  <a:lnTo>
                    <a:pt x="822" y="822"/>
                  </a:lnTo>
                  <a:lnTo>
                    <a:pt x="132" y="92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281750" y="454445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350775" y="453460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391850" y="45288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4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3318725" y="4539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295725" y="456500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526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333525" y="4560875"/>
              <a:ext cx="8225" cy="850"/>
            </a:xfrm>
            <a:custGeom>
              <a:avLst/>
              <a:gdLst/>
              <a:ahLst/>
              <a:cxnLst/>
              <a:rect l="l" t="t" r="r" b="b"/>
              <a:pathLst>
                <a:path w="329" h="34" fill="none" extrusionOk="0">
                  <a:moveTo>
                    <a:pt x="329" y="1"/>
                  </a:moveTo>
                  <a:lnTo>
                    <a:pt x="0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367200" y="45559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294075" y="45526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317075" y="45411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1" y="132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368850" y="4534600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405800" y="4528025"/>
              <a:ext cx="19750" cy="23025"/>
            </a:xfrm>
            <a:custGeom>
              <a:avLst/>
              <a:gdLst/>
              <a:ahLst/>
              <a:cxnLst/>
              <a:rect l="l" t="t" r="r" b="b"/>
              <a:pathLst>
                <a:path w="790" h="921" fill="none" extrusionOk="0">
                  <a:moveTo>
                    <a:pt x="99" y="920"/>
                  </a:moveTo>
                  <a:lnTo>
                    <a:pt x="789" y="822"/>
                  </a:lnTo>
                  <a:lnTo>
                    <a:pt x="691" y="0"/>
                  </a:ln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241500" y="45502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172500" y="4560875"/>
              <a:ext cx="4125" cy="27975"/>
            </a:xfrm>
            <a:custGeom>
              <a:avLst/>
              <a:gdLst/>
              <a:ahLst/>
              <a:cxnLst/>
              <a:rect l="l" t="t" r="r" b="b"/>
              <a:pathLst>
                <a:path w="165" h="1119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0600" y="4566625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98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204550" y="45559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220975" y="4576500"/>
              <a:ext cx="13150" cy="1650"/>
            </a:xfrm>
            <a:custGeom>
              <a:avLst/>
              <a:gdLst/>
              <a:ahLst/>
              <a:cxnLst/>
              <a:rect l="l" t="t" r="r" b="b"/>
              <a:pathLst>
                <a:path w="526" h="66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188925" y="45822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1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155250" y="4587175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219325" y="456335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1" y="99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86475" y="4560050"/>
              <a:ext cx="20550" cy="3325"/>
            </a:xfrm>
            <a:custGeom>
              <a:avLst/>
              <a:gdLst/>
              <a:ahLst/>
              <a:cxnLst/>
              <a:rect l="l" t="t" r="r" b="b"/>
              <a:pathLst>
                <a:path w="822" h="133" fill="none" extrusionOk="0">
                  <a:moveTo>
                    <a:pt x="822" y="1"/>
                  </a:moveTo>
                  <a:lnTo>
                    <a:pt x="0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143750" y="4567450"/>
              <a:ext cx="13975" cy="11525"/>
            </a:xfrm>
            <a:custGeom>
              <a:avLst/>
              <a:gdLst/>
              <a:ahLst/>
              <a:cxnLst/>
              <a:rect l="l" t="t" r="r" b="b"/>
              <a:pathLst>
                <a:path w="559" h="461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101025" y="457237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822" y="822"/>
                  </a:moveTo>
                  <a:lnTo>
                    <a:pt x="132" y="921"/>
                  </a:lnTo>
                  <a:lnTo>
                    <a:pt x="1" y="99"/>
                  </a:lnTo>
                  <a:lnTo>
                    <a:pt x="69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113350" y="4614275"/>
              <a:ext cx="322050" cy="53425"/>
            </a:xfrm>
            <a:custGeom>
              <a:avLst/>
              <a:gdLst/>
              <a:ahLst/>
              <a:cxnLst/>
              <a:rect l="l" t="t" r="r" b="b"/>
              <a:pathLst>
                <a:path w="12882" h="2137" fill="none" extrusionOk="0">
                  <a:moveTo>
                    <a:pt x="1" y="2137"/>
                  </a:moveTo>
                  <a:lnTo>
                    <a:pt x="1288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119925" y="4672600"/>
              <a:ext cx="213625" cy="37000"/>
            </a:xfrm>
            <a:custGeom>
              <a:avLst/>
              <a:gdLst/>
              <a:ahLst/>
              <a:cxnLst/>
              <a:rect l="l" t="t" r="r" b="b"/>
              <a:pathLst>
                <a:path w="8545" h="1480" fill="none" extrusionOk="0">
                  <a:moveTo>
                    <a:pt x="0" y="1480"/>
                  </a:moveTo>
                  <a:lnTo>
                    <a:pt x="8544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410725" y="4678350"/>
              <a:ext cx="67400" cy="30425"/>
            </a:xfrm>
            <a:custGeom>
              <a:avLst/>
              <a:gdLst/>
              <a:ahLst/>
              <a:cxnLst/>
              <a:rect l="l" t="t" r="r" b="b"/>
              <a:pathLst>
                <a:path w="2696" h="1217" fill="none" extrusionOk="0">
                  <a:moveTo>
                    <a:pt x="1" y="1217"/>
                  </a:moveTo>
                  <a:lnTo>
                    <a:pt x="691" y="297"/>
                  </a:lnTo>
                  <a:lnTo>
                    <a:pt x="2005" y="1052"/>
                  </a:lnTo>
                  <a:lnTo>
                    <a:pt x="2695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862200" y="4318550"/>
              <a:ext cx="1215025" cy="746750"/>
            </a:xfrm>
            <a:custGeom>
              <a:avLst/>
              <a:gdLst/>
              <a:ahLst/>
              <a:cxnLst/>
              <a:rect l="l" t="t" r="r" b="b"/>
              <a:pathLst>
                <a:path w="48601" h="29870" extrusionOk="0">
                  <a:moveTo>
                    <a:pt x="43037" y="0"/>
                  </a:moveTo>
                  <a:cubicBezTo>
                    <a:pt x="42900" y="0"/>
                    <a:pt x="42761" y="11"/>
                    <a:pt x="42620" y="33"/>
                  </a:cubicBezTo>
                  <a:lnTo>
                    <a:pt x="2465" y="5915"/>
                  </a:lnTo>
                  <a:cubicBezTo>
                    <a:pt x="986" y="6112"/>
                    <a:pt x="0" y="7459"/>
                    <a:pt x="198" y="8938"/>
                  </a:cubicBezTo>
                  <a:lnTo>
                    <a:pt x="2925" y="27570"/>
                  </a:lnTo>
                  <a:cubicBezTo>
                    <a:pt x="3133" y="28908"/>
                    <a:pt x="4257" y="29870"/>
                    <a:pt x="5564" y="29870"/>
                  </a:cubicBezTo>
                  <a:cubicBezTo>
                    <a:pt x="5701" y="29870"/>
                    <a:pt x="5841" y="29859"/>
                    <a:pt x="5981" y="29837"/>
                  </a:cubicBezTo>
                  <a:lnTo>
                    <a:pt x="46136" y="23955"/>
                  </a:lnTo>
                  <a:cubicBezTo>
                    <a:pt x="47582" y="23758"/>
                    <a:pt x="48601" y="22411"/>
                    <a:pt x="48404" y="20932"/>
                  </a:cubicBezTo>
                  <a:lnTo>
                    <a:pt x="45643" y="2267"/>
                  </a:lnTo>
                  <a:cubicBezTo>
                    <a:pt x="45465" y="959"/>
                    <a:pt x="44345" y="0"/>
                    <a:pt x="43037" y="0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862200" y="4317875"/>
              <a:ext cx="1145200" cy="247150"/>
            </a:xfrm>
            <a:custGeom>
              <a:avLst/>
              <a:gdLst/>
              <a:ahLst/>
              <a:cxnLst/>
              <a:rect l="l" t="t" r="r" b="b"/>
              <a:pathLst>
                <a:path w="45808" h="9886" extrusionOk="0">
                  <a:moveTo>
                    <a:pt x="43214" y="0"/>
                  </a:moveTo>
                  <a:cubicBezTo>
                    <a:pt x="43094" y="0"/>
                    <a:pt x="42972" y="9"/>
                    <a:pt x="42850" y="27"/>
                  </a:cubicBezTo>
                  <a:lnTo>
                    <a:pt x="2268" y="5975"/>
                  </a:lnTo>
                  <a:cubicBezTo>
                    <a:pt x="921" y="6172"/>
                    <a:pt x="0" y="7421"/>
                    <a:pt x="198" y="8735"/>
                  </a:cubicBezTo>
                  <a:lnTo>
                    <a:pt x="362" y="9885"/>
                  </a:lnTo>
                  <a:lnTo>
                    <a:pt x="45808" y="3214"/>
                  </a:lnTo>
                  <a:lnTo>
                    <a:pt x="45643" y="2097"/>
                  </a:lnTo>
                  <a:cubicBezTo>
                    <a:pt x="45464" y="872"/>
                    <a:pt x="44415" y="0"/>
                    <a:pt x="43214" y="0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875350" y="4331725"/>
              <a:ext cx="1132050" cy="230825"/>
            </a:xfrm>
            <a:custGeom>
              <a:avLst/>
              <a:gdLst/>
              <a:ahLst/>
              <a:cxnLst/>
              <a:rect l="l" t="t" r="r" b="b"/>
              <a:pathLst>
                <a:path w="45282" h="9233" extrusionOk="0">
                  <a:moveTo>
                    <a:pt x="42848" y="0"/>
                  </a:moveTo>
                  <a:cubicBezTo>
                    <a:pt x="42709" y="0"/>
                    <a:pt x="42567" y="11"/>
                    <a:pt x="42423" y="32"/>
                  </a:cubicBezTo>
                  <a:lnTo>
                    <a:pt x="2268" y="5914"/>
                  </a:lnTo>
                  <a:cubicBezTo>
                    <a:pt x="920" y="6078"/>
                    <a:pt x="0" y="7162"/>
                    <a:pt x="165" y="8312"/>
                  </a:cubicBezTo>
                  <a:lnTo>
                    <a:pt x="296" y="9233"/>
                  </a:lnTo>
                  <a:lnTo>
                    <a:pt x="45282" y="2660"/>
                  </a:lnTo>
                  <a:lnTo>
                    <a:pt x="45117" y="1740"/>
                  </a:lnTo>
                  <a:cubicBezTo>
                    <a:pt x="44971" y="713"/>
                    <a:pt x="44011" y="0"/>
                    <a:pt x="42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1932025" y="4818025"/>
              <a:ext cx="1145200" cy="247125"/>
            </a:xfrm>
            <a:custGeom>
              <a:avLst/>
              <a:gdLst/>
              <a:ahLst/>
              <a:cxnLst/>
              <a:rect l="l" t="t" r="r" b="b"/>
              <a:pathLst>
                <a:path w="45808" h="9885" extrusionOk="0">
                  <a:moveTo>
                    <a:pt x="45446" y="0"/>
                  </a:moveTo>
                  <a:lnTo>
                    <a:pt x="1" y="6704"/>
                  </a:lnTo>
                  <a:lnTo>
                    <a:pt x="165" y="7821"/>
                  </a:lnTo>
                  <a:cubicBezTo>
                    <a:pt x="374" y="9016"/>
                    <a:pt x="1425" y="9885"/>
                    <a:pt x="2602" y="9885"/>
                  </a:cubicBezTo>
                  <a:cubicBezTo>
                    <a:pt x="2720" y="9885"/>
                    <a:pt x="2838" y="9876"/>
                    <a:pt x="2958" y="9858"/>
                  </a:cubicBezTo>
                  <a:lnTo>
                    <a:pt x="43540" y="3910"/>
                  </a:lnTo>
                  <a:cubicBezTo>
                    <a:pt x="44888" y="3713"/>
                    <a:pt x="45808" y="2465"/>
                    <a:pt x="45611" y="1150"/>
                  </a:cubicBezTo>
                  <a:lnTo>
                    <a:pt x="45446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862200" y="4313600"/>
              <a:ext cx="1145200" cy="251425"/>
            </a:xfrm>
            <a:custGeom>
              <a:avLst/>
              <a:gdLst/>
              <a:ahLst/>
              <a:cxnLst/>
              <a:rect l="l" t="t" r="r" b="b"/>
              <a:pathLst>
                <a:path w="45808" h="10057" fill="none" extrusionOk="0">
                  <a:moveTo>
                    <a:pt x="45643" y="2268"/>
                  </a:moveTo>
                  <a:cubicBezTo>
                    <a:pt x="45446" y="921"/>
                    <a:pt x="44197" y="1"/>
                    <a:pt x="42850" y="198"/>
                  </a:cubicBezTo>
                  <a:lnTo>
                    <a:pt x="2268" y="6146"/>
                  </a:lnTo>
                  <a:cubicBezTo>
                    <a:pt x="921" y="6343"/>
                    <a:pt x="0" y="7592"/>
                    <a:pt x="198" y="8906"/>
                  </a:cubicBezTo>
                  <a:lnTo>
                    <a:pt x="362" y="10056"/>
                  </a:lnTo>
                  <a:lnTo>
                    <a:pt x="45808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950925" y="4642200"/>
              <a:ext cx="64925" cy="63300"/>
            </a:xfrm>
            <a:custGeom>
              <a:avLst/>
              <a:gdLst/>
              <a:ahLst/>
              <a:cxnLst/>
              <a:rect l="l" t="t" r="r" b="b"/>
              <a:pathLst>
                <a:path w="2597" h="2532" extrusionOk="0">
                  <a:moveTo>
                    <a:pt x="2268" y="1"/>
                  </a:moveTo>
                  <a:lnTo>
                    <a:pt x="1709" y="67"/>
                  </a:lnTo>
                  <a:lnTo>
                    <a:pt x="1315" y="1447"/>
                  </a:lnTo>
                  <a:lnTo>
                    <a:pt x="559" y="264"/>
                  </a:lnTo>
                  <a:lnTo>
                    <a:pt x="0" y="330"/>
                  </a:lnTo>
                  <a:lnTo>
                    <a:pt x="296" y="2531"/>
                  </a:lnTo>
                  <a:lnTo>
                    <a:pt x="789" y="2465"/>
                  </a:lnTo>
                  <a:lnTo>
                    <a:pt x="559" y="1085"/>
                  </a:lnTo>
                  <a:lnTo>
                    <a:pt x="1249" y="2170"/>
                  </a:lnTo>
                  <a:lnTo>
                    <a:pt x="1610" y="2137"/>
                  </a:lnTo>
                  <a:lnTo>
                    <a:pt x="1939" y="888"/>
                  </a:lnTo>
                  <a:lnTo>
                    <a:pt x="2136" y="2268"/>
                  </a:lnTo>
                  <a:lnTo>
                    <a:pt x="2596" y="2203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034725" y="4634000"/>
              <a:ext cx="55875" cy="60825"/>
            </a:xfrm>
            <a:custGeom>
              <a:avLst/>
              <a:gdLst/>
              <a:ahLst/>
              <a:cxnLst/>
              <a:rect l="l" t="t" r="r" b="b"/>
              <a:pathLst>
                <a:path w="2235" h="2433" extrusionOk="0">
                  <a:moveTo>
                    <a:pt x="887" y="625"/>
                  </a:moveTo>
                  <a:lnTo>
                    <a:pt x="1282" y="1380"/>
                  </a:lnTo>
                  <a:lnTo>
                    <a:pt x="723" y="1479"/>
                  </a:lnTo>
                  <a:lnTo>
                    <a:pt x="887" y="625"/>
                  </a:lnTo>
                  <a:close/>
                  <a:moveTo>
                    <a:pt x="1084" y="0"/>
                  </a:moveTo>
                  <a:lnTo>
                    <a:pt x="559" y="99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559" y="2333"/>
                  </a:lnTo>
                  <a:lnTo>
                    <a:pt x="624" y="1939"/>
                  </a:lnTo>
                  <a:lnTo>
                    <a:pt x="1479" y="1808"/>
                  </a:lnTo>
                  <a:lnTo>
                    <a:pt x="1676" y="2169"/>
                  </a:lnTo>
                  <a:lnTo>
                    <a:pt x="2235" y="210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101250" y="4624650"/>
              <a:ext cx="53425" cy="58650"/>
            </a:xfrm>
            <a:custGeom>
              <a:avLst/>
              <a:gdLst/>
              <a:ahLst/>
              <a:cxnLst/>
              <a:rect l="l" t="t" r="r" b="b"/>
              <a:pathLst>
                <a:path w="2137" h="2346" extrusionOk="0">
                  <a:moveTo>
                    <a:pt x="1028" y="492"/>
                  </a:moveTo>
                  <a:cubicBezTo>
                    <a:pt x="1107" y="492"/>
                    <a:pt x="1170" y="515"/>
                    <a:pt x="1217" y="539"/>
                  </a:cubicBezTo>
                  <a:cubicBezTo>
                    <a:pt x="1315" y="572"/>
                    <a:pt x="1381" y="637"/>
                    <a:pt x="1447" y="736"/>
                  </a:cubicBezTo>
                  <a:cubicBezTo>
                    <a:pt x="1512" y="834"/>
                    <a:pt x="1545" y="933"/>
                    <a:pt x="1578" y="1064"/>
                  </a:cubicBezTo>
                  <a:cubicBezTo>
                    <a:pt x="1578" y="1163"/>
                    <a:pt x="1578" y="1294"/>
                    <a:pt x="1545" y="1393"/>
                  </a:cubicBezTo>
                  <a:cubicBezTo>
                    <a:pt x="1512" y="1492"/>
                    <a:pt x="1479" y="1590"/>
                    <a:pt x="1414" y="1656"/>
                  </a:cubicBezTo>
                  <a:cubicBezTo>
                    <a:pt x="1348" y="1722"/>
                    <a:pt x="1249" y="1754"/>
                    <a:pt x="1151" y="1754"/>
                  </a:cubicBezTo>
                  <a:lnTo>
                    <a:pt x="789" y="1820"/>
                  </a:lnTo>
                  <a:lnTo>
                    <a:pt x="592" y="539"/>
                  </a:lnTo>
                  <a:lnTo>
                    <a:pt x="921" y="506"/>
                  </a:lnTo>
                  <a:cubicBezTo>
                    <a:pt x="959" y="496"/>
                    <a:pt x="995" y="492"/>
                    <a:pt x="1028" y="492"/>
                  </a:cubicBezTo>
                  <a:close/>
                  <a:moveTo>
                    <a:pt x="1046" y="0"/>
                  </a:moveTo>
                  <a:cubicBezTo>
                    <a:pt x="994" y="0"/>
                    <a:pt x="941" y="4"/>
                    <a:pt x="888" y="13"/>
                  </a:cubicBezTo>
                  <a:lnTo>
                    <a:pt x="1" y="144"/>
                  </a:lnTo>
                  <a:lnTo>
                    <a:pt x="329" y="2346"/>
                  </a:lnTo>
                  <a:lnTo>
                    <a:pt x="1184" y="2215"/>
                  </a:lnTo>
                  <a:cubicBezTo>
                    <a:pt x="1381" y="2215"/>
                    <a:pt x="1578" y="2116"/>
                    <a:pt x="1742" y="2017"/>
                  </a:cubicBezTo>
                  <a:cubicBezTo>
                    <a:pt x="1874" y="1886"/>
                    <a:pt x="1972" y="1754"/>
                    <a:pt x="2038" y="1557"/>
                  </a:cubicBezTo>
                  <a:cubicBezTo>
                    <a:pt x="2104" y="1393"/>
                    <a:pt x="2137" y="1196"/>
                    <a:pt x="2104" y="966"/>
                  </a:cubicBezTo>
                  <a:cubicBezTo>
                    <a:pt x="2071" y="769"/>
                    <a:pt x="2005" y="572"/>
                    <a:pt x="1874" y="407"/>
                  </a:cubicBezTo>
                  <a:cubicBezTo>
                    <a:pt x="1775" y="276"/>
                    <a:pt x="1644" y="144"/>
                    <a:pt x="1447" y="79"/>
                  </a:cubicBezTo>
                  <a:cubicBezTo>
                    <a:pt x="1326" y="31"/>
                    <a:pt x="1188" y="0"/>
                    <a:pt x="104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70275" y="4614800"/>
              <a:ext cx="53400" cy="58650"/>
            </a:xfrm>
            <a:custGeom>
              <a:avLst/>
              <a:gdLst/>
              <a:ahLst/>
              <a:cxnLst/>
              <a:rect l="l" t="t" r="r" b="b"/>
              <a:pathLst>
                <a:path w="2136" h="2346" extrusionOk="0">
                  <a:moveTo>
                    <a:pt x="1072" y="459"/>
                  </a:moveTo>
                  <a:cubicBezTo>
                    <a:pt x="1139" y="459"/>
                    <a:pt x="1202" y="482"/>
                    <a:pt x="1249" y="505"/>
                  </a:cubicBezTo>
                  <a:cubicBezTo>
                    <a:pt x="1314" y="571"/>
                    <a:pt x="1347" y="637"/>
                    <a:pt x="1380" y="768"/>
                  </a:cubicBezTo>
                  <a:cubicBezTo>
                    <a:pt x="1380" y="867"/>
                    <a:pt x="1380" y="966"/>
                    <a:pt x="1314" y="1031"/>
                  </a:cubicBezTo>
                  <a:cubicBezTo>
                    <a:pt x="1282" y="1097"/>
                    <a:pt x="1183" y="1130"/>
                    <a:pt x="1084" y="1130"/>
                  </a:cubicBezTo>
                  <a:lnTo>
                    <a:pt x="690" y="1196"/>
                  </a:lnTo>
                  <a:lnTo>
                    <a:pt x="592" y="538"/>
                  </a:lnTo>
                  <a:lnTo>
                    <a:pt x="986" y="473"/>
                  </a:lnTo>
                  <a:cubicBezTo>
                    <a:pt x="1015" y="463"/>
                    <a:pt x="1044" y="459"/>
                    <a:pt x="1072" y="459"/>
                  </a:cubicBezTo>
                  <a:close/>
                  <a:moveTo>
                    <a:pt x="1105" y="0"/>
                  </a:moveTo>
                  <a:cubicBezTo>
                    <a:pt x="1047" y="0"/>
                    <a:pt x="986" y="4"/>
                    <a:pt x="920" y="13"/>
                  </a:cubicBezTo>
                  <a:lnTo>
                    <a:pt x="0" y="144"/>
                  </a:lnTo>
                  <a:lnTo>
                    <a:pt x="329" y="2346"/>
                  </a:lnTo>
                  <a:lnTo>
                    <a:pt x="854" y="2280"/>
                  </a:lnTo>
                  <a:lnTo>
                    <a:pt x="756" y="1656"/>
                  </a:lnTo>
                  <a:lnTo>
                    <a:pt x="1150" y="1590"/>
                  </a:lnTo>
                  <a:lnTo>
                    <a:pt x="1544" y="2181"/>
                  </a:lnTo>
                  <a:lnTo>
                    <a:pt x="2136" y="2083"/>
                  </a:lnTo>
                  <a:lnTo>
                    <a:pt x="1610" y="1426"/>
                  </a:lnTo>
                  <a:cubicBezTo>
                    <a:pt x="1709" y="1327"/>
                    <a:pt x="1807" y="1228"/>
                    <a:pt x="1840" y="1097"/>
                  </a:cubicBezTo>
                  <a:cubicBezTo>
                    <a:pt x="1873" y="966"/>
                    <a:pt x="1873" y="834"/>
                    <a:pt x="1873" y="670"/>
                  </a:cubicBezTo>
                  <a:cubicBezTo>
                    <a:pt x="1840" y="407"/>
                    <a:pt x="1742" y="243"/>
                    <a:pt x="1544" y="111"/>
                  </a:cubicBezTo>
                  <a:cubicBezTo>
                    <a:pt x="1421" y="37"/>
                    <a:pt x="1280" y="0"/>
                    <a:pt x="110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236800" y="4606875"/>
              <a:ext cx="21400" cy="56725"/>
            </a:xfrm>
            <a:custGeom>
              <a:avLst/>
              <a:gdLst/>
              <a:ahLst/>
              <a:cxnLst/>
              <a:rect l="l" t="t" r="r" b="b"/>
              <a:pathLst>
                <a:path w="856" h="2269" extrusionOk="0">
                  <a:moveTo>
                    <a:pt x="526" y="1"/>
                  </a:moveTo>
                  <a:lnTo>
                    <a:pt x="1" y="67"/>
                  </a:lnTo>
                  <a:lnTo>
                    <a:pt x="329" y="2268"/>
                  </a:lnTo>
                  <a:lnTo>
                    <a:pt x="855" y="2203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273775" y="4599775"/>
              <a:ext cx="53425" cy="58900"/>
            </a:xfrm>
            <a:custGeom>
              <a:avLst/>
              <a:gdLst/>
              <a:ahLst/>
              <a:cxnLst/>
              <a:rect l="l" t="t" r="r" b="b"/>
              <a:pathLst>
                <a:path w="2137" h="2356" extrusionOk="0">
                  <a:moveTo>
                    <a:pt x="920" y="482"/>
                  </a:moveTo>
                  <a:cubicBezTo>
                    <a:pt x="1019" y="482"/>
                    <a:pt x="1118" y="482"/>
                    <a:pt x="1216" y="515"/>
                  </a:cubicBezTo>
                  <a:cubicBezTo>
                    <a:pt x="1315" y="581"/>
                    <a:pt x="1381" y="614"/>
                    <a:pt x="1446" y="712"/>
                  </a:cubicBezTo>
                  <a:cubicBezTo>
                    <a:pt x="1512" y="811"/>
                    <a:pt x="1545" y="909"/>
                    <a:pt x="1545" y="1041"/>
                  </a:cubicBezTo>
                  <a:cubicBezTo>
                    <a:pt x="1578" y="1172"/>
                    <a:pt x="1578" y="1271"/>
                    <a:pt x="1545" y="1369"/>
                  </a:cubicBezTo>
                  <a:cubicBezTo>
                    <a:pt x="1512" y="1468"/>
                    <a:pt x="1446" y="1567"/>
                    <a:pt x="1381" y="1632"/>
                  </a:cubicBezTo>
                  <a:cubicBezTo>
                    <a:pt x="1315" y="1698"/>
                    <a:pt x="1249" y="1731"/>
                    <a:pt x="1118" y="1764"/>
                  </a:cubicBezTo>
                  <a:lnTo>
                    <a:pt x="789" y="1797"/>
                  </a:lnTo>
                  <a:lnTo>
                    <a:pt x="592" y="548"/>
                  </a:lnTo>
                  <a:lnTo>
                    <a:pt x="920" y="482"/>
                  </a:lnTo>
                  <a:close/>
                  <a:moveTo>
                    <a:pt x="1114" y="1"/>
                  </a:moveTo>
                  <a:cubicBezTo>
                    <a:pt x="1034" y="1"/>
                    <a:pt x="950" y="8"/>
                    <a:pt x="855" y="22"/>
                  </a:cubicBezTo>
                  <a:lnTo>
                    <a:pt x="0" y="154"/>
                  </a:lnTo>
                  <a:lnTo>
                    <a:pt x="329" y="2355"/>
                  </a:lnTo>
                  <a:lnTo>
                    <a:pt x="1151" y="2224"/>
                  </a:lnTo>
                  <a:cubicBezTo>
                    <a:pt x="1381" y="2191"/>
                    <a:pt x="1545" y="2125"/>
                    <a:pt x="1709" y="1994"/>
                  </a:cubicBezTo>
                  <a:cubicBezTo>
                    <a:pt x="1873" y="1895"/>
                    <a:pt x="1972" y="1731"/>
                    <a:pt x="2038" y="1567"/>
                  </a:cubicBezTo>
                  <a:cubicBezTo>
                    <a:pt x="2103" y="1369"/>
                    <a:pt x="2136" y="1172"/>
                    <a:pt x="2103" y="942"/>
                  </a:cubicBezTo>
                  <a:cubicBezTo>
                    <a:pt x="2071" y="745"/>
                    <a:pt x="1972" y="548"/>
                    <a:pt x="1873" y="416"/>
                  </a:cubicBezTo>
                  <a:cubicBezTo>
                    <a:pt x="1775" y="252"/>
                    <a:pt x="1611" y="154"/>
                    <a:pt x="1446" y="55"/>
                  </a:cubicBezTo>
                  <a:cubicBezTo>
                    <a:pt x="1331" y="16"/>
                    <a:pt x="1227" y="1"/>
                    <a:pt x="1114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010075" y="4840800"/>
              <a:ext cx="48500" cy="60425"/>
            </a:xfrm>
            <a:custGeom>
              <a:avLst/>
              <a:gdLst/>
              <a:ahLst/>
              <a:cxnLst/>
              <a:rect l="l" t="t" r="r" b="b"/>
              <a:pathLst>
                <a:path w="1940" h="2417" extrusionOk="0">
                  <a:moveTo>
                    <a:pt x="951" y="326"/>
                  </a:moveTo>
                  <a:cubicBezTo>
                    <a:pt x="1081" y="326"/>
                    <a:pt x="1181" y="369"/>
                    <a:pt x="1282" y="469"/>
                  </a:cubicBezTo>
                  <a:cubicBezTo>
                    <a:pt x="1380" y="601"/>
                    <a:pt x="1446" y="831"/>
                    <a:pt x="1512" y="1126"/>
                  </a:cubicBezTo>
                  <a:cubicBezTo>
                    <a:pt x="1545" y="1422"/>
                    <a:pt x="1545" y="1652"/>
                    <a:pt x="1479" y="1816"/>
                  </a:cubicBezTo>
                  <a:cubicBezTo>
                    <a:pt x="1413" y="1981"/>
                    <a:pt x="1282" y="2046"/>
                    <a:pt x="1085" y="2079"/>
                  </a:cubicBezTo>
                  <a:cubicBezTo>
                    <a:pt x="1056" y="2085"/>
                    <a:pt x="1028" y="2088"/>
                    <a:pt x="1000" y="2088"/>
                  </a:cubicBezTo>
                  <a:cubicBezTo>
                    <a:pt x="866" y="2088"/>
                    <a:pt x="739" y="2024"/>
                    <a:pt x="657" y="1915"/>
                  </a:cubicBezTo>
                  <a:cubicBezTo>
                    <a:pt x="559" y="1784"/>
                    <a:pt x="460" y="1586"/>
                    <a:pt x="427" y="1291"/>
                  </a:cubicBezTo>
                  <a:cubicBezTo>
                    <a:pt x="395" y="995"/>
                    <a:pt x="395" y="765"/>
                    <a:pt x="460" y="601"/>
                  </a:cubicBezTo>
                  <a:cubicBezTo>
                    <a:pt x="526" y="436"/>
                    <a:pt x="657" y="338"/>
                    <a:pt x="822" y="338"/>
                  </a:cubicBezTo>
                  <a:cubicBezTo>
                    <a:pt x="868" y="330"/>
                    <a:pt x="911" y="326"/>
                    <a:pt x="951" y="326"/>
                  </a:cubicBezTo>
                  <a:close/>
                  <a:moveTo>
                    <a:pt x="931" y="1"/>
                  </a:moveTo>
                  <a:cubicBezTo>
                    <a:pt x="886" y="1"/>
                    <a:pt x="838" y="4"/>
                    <a:pt x="789" y="9"/>
                  </a:cubicBezTo>
                  <a:cubicBezTo>
                    <a:pt x="493" y="42"/>
                    <a:pt x="296" y="173"/>
                    <a:pt x="165" y="403"/>
                  </a:cubicBezTo>
                  <a:cubicBezTo>
                    <a:pt x="33" y="633"/>
                    <a:pt x="0" y="962"/>
                    <a:pt x="66" y="1324"/>
                  </a:cubicBezTo>
                  <a:cubicBezTo>
                    <a:pt x="99" y="1718"/>
                    <a:pt x="230" y="2014"/>
                    <a:pt x="427" y="2178"/>
                  </a:cubicBezTo>
                  <a:cubicBezTo>
                    <a:pt x="565" y="2343"/>
                    <a:pt x="772" y="2416"/>
                    <a:pt x="1009" y="2416"/>
                  </a:cubicBezTo>
                  <a:cubicBezTo>
                    <a:pt x="1055" y="2416"/>
                    <a:pt x="1102" y="2413"/>
                    <a:pt x="1150" y="2408"/>
                  </a:cubicBezTo>
                  <a:cubicBezTo>
                    <a:pt x="1446" y="2342"/>
                    <a:pt x="1643" y="2211"/>
                    <a:pt x="1775" y="1981"/>
                  </a:cubicBezTo>
                  <a:cubicBezTo>
                    <a:pt x="1906" y="1751"/>
                    <a:pt x="1939" y="1455"/>
                    <a:pt x="1873" y="1061"/>
                  </a:cubicBezTo>
                  <a:cubicBezTo>
                    <a:pt x="1808" y="699"/>
                    <a:pt x="1709" y="403"/>
                    <a:pt x="1512" y="206"/>
                  </a:cubicBezTo>
                  <a:cubicBezTo>
                    <a:pt x="1348" y="69"/>
                    <a:pt x="1160" y="1"/>
                    <a:pt x="931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072500" y="4830325"/>
              <a:ext cx="44400" cy="62275"/>
            </a:xfrm>
            <a:custGeom>
              <a:avLst/>
              <a:gdLst/>
              <a:ahLst/>
              <a:cxnLst/>
              <a:rect l="l" t="t" r="r" b="b"/>
              <a:pathLst>
                <a:path w="1776" h="2491" extrusionOk="0">
                  <a:moveTo>
                    <a:pt x="1414" y="1"/>
                  </a:moveTo>
                  <a:lnTo>
                    <a:pt x="1" y="198"/>
                  </a:lnTo>
                  <a:lnTo>
                    <a:pt x="66" y="560"/>
                  </a:lnTo>
                  <a:lnTo>
                    <a:pt x="1019" y="395"/>
                  </a:lnTo>
                  <a:lnTo>
                    <a:pt x="1019" y="395"/>
                  </a:lnTo>
                  <a:lnTo>
                    <a:pt x="494" y="1151"/>
                  </a:lnTo>
                  <a:lnTo>
                    <a:pt x="526" y="1381"/>
                  </a:lnTo>
                  <a:lnTo>
                    <a:pt x="822" y="1348"/>
                  </a:lnTo>
                  <a:cubicBezTo>
                    <a:pt x="870" y="1339"/>
                    <a:pt x="916" y="1335"/>
                    <a:pt x="958" y="1335"/>
                  </a:cubicBezTo>
                  <a:cubicBezTo>
                    <a:pt x="1061" y="1335"/>
                    <a:pt x="1147" y="1358"/>
                    <a:pt x="1216" y="1381"/>
                  </a:cubicBezTo>
                  <a:cubicBezTo>
                    <a:pt x="1315" y="1447"/>
                    <a:pt x="1381" y="1545"/>
                    <a:pt x="1414" y="1644"/>
                  </a:cubicBezTo>
                  <a:cubicBezTo>
                    <a:pt x="1414" y="1775"/>
                    <a:pt x="1381" y="1874"/>
                    <a:pt x="1315" y="1973"/>
                  </a:cubicBezTo>
                  <a:cubicBezTo>
                    <a:pt x="1249" y="2071"/>
                    <a:pt x="1118" y="2104"/>
                    <a:pt x="954" y="2137"/>
                  </a:cubicBezTo>
                  <a:cubicBezTo>
                    <a:pt x="921" y="2148"/>
                    <a:pt x="884" y="2151"/>
                    <a:pt x="847" y="2151"/>
                  </a:cubicBezTo>
                  <a:cubicBezTo>
                    <a:pt x="771" y="2151"/>
                    <a:pt x="691" y="2137"/>
                    <a:pt x="625" y="2137"/>
                  </a:cubicBezTo>
                  <a:cubicBezTo>
                    <a:pt x="526" y="2104"/>
                    <a:pt x="395" y="2038"/>
                    <a:pt x="329" y="1973"/>
                  </a:cubicBezTo>
                  <a:lnTo>
                    <a:pt x="198" y="2334"/>
                  </a:lnTo>
                  <a:cubicBezTo>
                    <a:pt x="329" y="2400"/>
                    <a:pt x="461" y="2433"/>
                    <a:pt x="592" y="2465"/>
                  </a:cubicBezTo>
                  <a:cubicBezTo>
                    <a:pt x="674" y="2482"/>
                    <a:pt x="748" y="2490"/>
                    <a:pt x="818" y="2490"/>
                  </a:cubicBezTo>
                  <a:cubicBezTo>
                    <a:pt x="888" y="2490"/>
                    <a:pt x="954" y="2482"/>
                    <a:pt x="1019" y="2465"/>
                  </a:cubicBezTo>
                  <a:cubicBezTo>
                    <a:pt x="1184" y="2433"/>
                    <a:pt x="1348" y="2400"/>
                    <a:pt x="1447" y="2301"/>
                  </a:cubicBezTo>
                  <a:cubicBezTo>
                    <a:pt x="1578" y="2235"/>
                    <a:pt x="1677" y="2137"/>
                    <a:pt x="1709" y="2005"/>
                  </a:cubicBezTo>
                  <a:cubicBezTo>
                    <a:pt x="1775" y="1874"/>
                    <a:pt x="1775" y="1743"/>
                    <a:pt x="1775" y="1611"/>
                  </a:cubicBezTo>
                  <a:cubicBezTo>
                    <a:pt x="1742" y="1414"/>
                    <a:pt x="1644" y="1283"/>
                    <a:pt x="1512" y="1184"/>
                  </a:cubicBezTo>
                  <a:cubicBezTo>
                    <a:pt x="1381" y="1085"/>
                    <a:pt x="1216" y="1052"/>
                    <a:pt x="986" y="1052"/>
                  </a:cubicBezTo>
                  <a:lnTo>
                    <a:pt x="888" y="1052"/>
                  </a:lnTo>
                  <a:lnTo>
                    <a:pt x="1447" y="23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491475" y="4569925"/>
              <a:ext cx="41925" cy="56700"/>
            </a:xfrm>
            <a:custGeom>
              <a:avLst/>
              <a:gdLst/>
              <a:ahLst/>
              <a:cxnLst/>
              <a:rect l="l" t="t" r="r" b="b"/>
              <a:pathLst>
                <a:path w="1677" h="2268" extrusionOk="0">
                  <a:moveTo>
                    <a:pt x="526" y="0"/>
                  </a:moveTo>
                  <a:lnTo>
                    <a:pt x="0" y="66"/>
                  </a:lnTo>
                  <a:lnTo>
                    <a:pt x="329" y="2268"/>
                  </a:lnTo>
                  <a:lnTo>
                    <a:pt x="1676" y="2070"/>
                  </a:lnTo>
                  <a:lnTo>
                    <a:pt x="1611" y="1578"/>
                  </a:lnTo>
                  <a:lnTo>
                    <a:pt x="756" y="170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545700" y="4558925"/>
              <a:ext cx="55875" cy="57350"/>
            </a:xfrm>
            <a:custGeom>
              <a:avLst/>
              <a:gdLst/>
              <a:ahLst/>
              <a:cxnLst/>
              <a:rect l="l" t="t" r="r" b="b"/>
              <a:pathLst>
                <a:path w="2235" h="2294" extrusionOk="0">
                  <a:moveTo>
                    <a:pt x="1105" y="492"/>
                  </a:moveTo>
                  <a:cubicBezTo>
                    <a:pt x="1175" y="492"/>
                    <a:pt x="1245" y="516"/>
                    <a:pt x="1315" y="539"/>
                  </a:cubicBezTo>
                  <a:cubicBezTo>
                    <a:pt x="1413" y="572"/>
                    <a:pt x="1479" y="637"/>
                    <a:pt x="1545" y="736"/>
                  </a:cubicBezTo>
                  <a:cubicBezTo>
                    <a:pt x="1610" y="835"/>
                    <a:pt x="1643" y="933"/>
                    <a:pt x="1676" y="1065"/>
                  </a:cubicBezTo>
                  <a:cubicBezTo>
                    <a:pt x="1676" y="1196"/>
                    <a:pt x="1676" y="1295"/>
                    <a:pt x="1643" y="1393"/>
                  </a:cubicBezTo>
                  <a:cubicBezTo>
                    <a:pt x="1610" y="1525"/>
                    <a:pt x="1545" y="1590"/>
                    <a:pt x="1479" y="1656"/>
                  </a:cubicBezTo>
                  <a:cubicBezTo>
                    <a:pt x="1413" y="1755"/>
                    <a:pt x="1315" y="1788"/>
                    <a:pt x="1216" y="1788"/>
                  </a:cubicBezTo>
                  <a:cubicBezTo>
                    <a:pt x="1187" y="1797"/>
                    <a:pt x="1158" y="1801"/>
                    <a:pt x="1130" y="1801"/>
                  </a:cubicBezTo>
                  <a:cubicBezTo>
                    <a:pt x="1062" y="1801"/>
                    <a:pt x="1000" y="1778"/>
                    <a:pt x="953" y="1755"/>
                  </a:cubicBezTo>
                  <a:cubicBezTo>
                    <a:pt x="855" y="1689"/>
                    <a:pt x="756" y="1623"/>
                    <a:pt x="690" y="1558"/>
                  </a:cubicBezTo>
                  <a:cubicBezTo>
                    <a:pt x="624" y="1459"/>
                    <a:pt x="592" y="1360"/>
                    <a:pt x="592" y="1229"/>
                  </a:cubicBezTo>
                  <a:cubicBezTo>
                    <a:pt x="559" y="1097"/>
                    <a:pt x="559" y="999"/>
                    <a:pt x="592" y="900"/>
                  </a:cubicBezTo>
                  <a:cubicBezTo>
                    <a:pt x="624" y="769"/>
                    <a:pt x="690" y="703"/>
                    <a:pt x="756" y="605"/>
                  </a:cubicBezTo>
                  <a:cubicBezTo>
                    <a:pt x="855" y="539"/>
                    <a:pt x="920" y="506"/>
                    <a:pt x="1019" y="506"/>
                  </a:cubicBezTo>
                  <a:cubicBezTo>
                    <a:pt x="1048" y="496"/>
                    <a:pt x="1077" y="492"/>
                    <a:pt x="1105" y="492"/>
                  </a:cubicBezTo>
                  <a:close/>
                  <a:moveTo>
                    <a:pt x="1112" y="0"/>
                  </a:moveTo>
                  <a:cubicBezTo>
                    <a:pt x="1059" y="0"/>
                    <a:pt x="1006" y="4"/>
                    <a:pt x="953" y="13"/>
                  </a:cubicBezTo>
                  <a:cubicBezTo>
                    <a:pt x="756" y="46"/>
                    <a:pt x="559" y="112"/>
                    <a:pt x="427" y="243"/>
                  </a:cubicBezTo>
                  <a:cubicBezTo>
                    <a:pt x="263" y="375"/>
                    <a:pt x="164" y="506"/>
                    <a:pt x="99" y="703"/>
                  </a:cubicBezTo>
                  <a:cubicBezTo>
                    <a:pt x="33" y="900"/>
                    <a:pt x="0" y="1097"/>
                    <a:pt x="33" y="1295"/>
                  </a:cubicBezTo>
                  <a:cubicBezTo>
                    <a:pt x="66" y="1525"/>
                    <a:pt x="132" y="1689"/>
                    <a:pt x="263" y="1853"/>
                  </a:cubicBezTo>
                  <a:cubicBezTo>
                    <a:pt x="394" y="2018"/>
                    <a:pt x="526" y="2149"/>
                    <a:pt x="723" y="2215"/>
                  </a:cubicBezTo>
                  <a:cubicBezTo>
                    <a:pt x="843" y="2263"/>
                    <a:pt x="981" y="2293"/>
                    <a:pt x="1124" y="2293"/>
                  </a:cubicBezTo>
                  <a:cubicBezTo>
                    <a:pt x="1176" y="2293"/>
                    <a:pt x="1229" y="2289"/>
                    <a:pt x="1282" y="2280"/>
                  </a:cubicBezTo>
                  <a:cubicBezTo>
                    <a:pt x="1479" y="2248"/>
                    <a:pt x="1676" y="2182"/>
                    <a:pt x="1807" y="2050"/>
                  </a:cubicBezTo>
                  <a:cubicBezTo>
                    <a:pt x="1972" y="1919"/>
                    <a:pt x="2070" y="1788"/>
                    <a:pt x="2136" y="1590"/>
                  </a:cubicBezTo>
                  <a:cubicBezTo>
                    <a:pt x="2202" y="1393"/>
                    <a:pt x="2235" y="1196"/>
                    <a:pt x="2202" y="966"/>
                  </a:cubicBezTo>
                  <a:cubicBezTo>
                    <a:pt x="2169" y="769"/>
                    <a:pt x="2103" y="572"/>
                    <a:pt x="1972" y="440"/>
                  </a:cubicBezTo>
                  <a:cubicBezTo>
                    <a:pt x="1873" y="276"/>
                    <a:pt x="1709" y="145"/>
                    <a:pt x="1545" y="79"/>
                  </a:cubicBezTo>
                  <a:cubicBezTo>
                    <a:pt x="1400" y="31"/>
                    <a:pt x="1256" y="0"/>
                    <a:pt x="1112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617975" y="4546100"/>
              <a:ext cx="54250" cy="61625"/>
            </a:xfrm>
            <a:custGeom>
              <a:avLst/>
              <a:gdLst/>
              <a:ahLst/>
              <a:cxnLst/>
              <a:rect l="l" t="t" r="r" b="b"/>
              <a:pathLst>
                <a:path w="2170" h="2465" extrusionOk="0">
                  <a:moveTo>
                    <a:pt x="1841" y="0"/>
                  </a:moveTo>
                  <a:lnTo>
                    <a:pt x="1348" y="66"/>
                  </a:lnTo>
                  <a:lnTo>
                    <a:pt x="1545" y="1413"/>
                  </a:lnTo>
                  <a:lnTo>
                    <a:pt x="461" y="197"/>
                  </a:lnTo>
                  <a:lnTo>
                    <a:pt x="1" y="263"/>
                  </a:lnTo>
                  <a:lnTo>
                    <a:pt x="297" y="2465"/>
                  </a:lnTo>
                  <a:lnTo>
                    <a:pt x="789" y="2399"/>
                  </a:lnTo>
                  <a:lnTo>
                    <a:pt x="592" y="1085"/>
                  </a:lnTo>
                  <a:lnTo>
                    <a:pt x="1710" y="2268"/>
                  </a:lnTo>
                  <a:lnTo>
                    <a:pt x="2170" y="2202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687800" y="4539200"/>
              <a:ext cx="52625" cy="58675"/>
            </a:xfrm>
            <a:custGeom>
              <a:avLst/>
              <a:gdLst/>
              <a:ahLst/>
              <a:cxnLst/>
              <a:rect l="l" t="t" r="r" b="b"/>
              <a:pathLst>
                <a:path w="2105" h="2347" extrusionOk="0">
                  <a:moveTo>
                    <a:pt x="921" y="473"/>
                  </a:moveTo>
                  <a:cubicBezTo>
                    <a:pt x="1020" y="473"/>
                    <a:pt x="1118" y="473"/>
                    <a:pt x="1217" y="539"/>
                  </a:cubicBezTo>
                  <a:cubicBezTo>
                    <a:pt x="1283" y="572"/>
                    <a:pt x="1381" y="638"/>
                    <a:pt x="1414" y="736"/>
                  </a:cubicBezTo>
                  <a:cubicBezTo>
                    <a:pt x="1480" y="802"/>
                    <a:pt x="1545" y="934"/>
                    <a:pt x="1545" y="1032"/>
                  </a:cubicBezTo>
                  <a:cubicBezTo>
                    <a:pt x="1578" y="1164"/>
                    <a:pt x="1545" y="1295"/>
                    <a:pt x="1545" y="1394"/>
                  </a:cubicBezTo>
                  <a:cubicBezTo>
                    <a:pt x="1513" y="1492"/>
                    <a:pt x="1447" y="1558"/>
                    <a:pt x="1381" y="1624"/>
                  </a:cubicBezTo>
                  <a:cubicBezTo>
                    <a:pt x="1315" y="1689"/>
                    <a:pt x="1217" y="1722"/>
                    <a:pt x="1118" y="1755"/>
                  </a:cubicBezTo>
                  <a:lnTo>
                    <a:pt x="757" y="1788"/>
                  </a:lnTo>
                  <a:lnTo>
                    <a:pt x="592" y="539"/>
                  </a:lnTo>
                  <a:lnTo>
                    <a:pt x="921" y="473"/>
                  </a:lnTo>
                  <a:close/>
                  <a:moveTo>
                    <a:pt x="1013" y="1"/>
                  </a:moveTo>
                  <a:cubicBezTo>
                    <a:pt x="961" y="1"/>
                    <a:pt x="908" y="5"/>
                    <a:pt x="855" y="13"/>
                  </a:cubicBezTo>
                  <a:lnTo>
                    <a:pt x="1" y="145"/>
                  </a:lnTo>
                  <a:lnTo>
                    <a:pt x="330" y="2347"/>
                  </a:lnTo>
                  <a:lnTo>
                    <a:pt x="1151" y="2215"/>
                  </a:lnTo>
                  <a:cubicBezTo>
                    <a:pt x="1381" y="2182"/>
                    <a:pt x="1545" y="2116"/>
                    <a:pt x="1710" y="1985"/>
                  </a:cubicBezTo>
                  <a:cubicBezTo>
                    <a:pt x="1841" y="1886"/>
                    <a:pt x="1973" y="1722"/>
                    <a:pt x="2038" y="1558"/>
                  </a:cubicBezTo>
                  <a:cubicBezTo>
                    <a:pt x="2104" y="1361"/>
                    <a:pt x="2104" y="1164"/>
                    <a:pt x="2071" y="966"/>
                  </a:cubicBezTo>
                  <a:cubicBezTo>
                    <a:pt x="2038" y="736"/>
                    <a:pt x="1973" y="572"/>
                    <a:pt x="1874" y="408"/>
                  </a:cubicBezTo>
                  <a:cubicBezTo>
                    <a:pt x="1743" y="243"/>
                    <a:pt x="1611" y="145"/>
                    <a:pt x="1414" y="79"/>
                  </a:cubicBezTo>
                  <a:cubicBezTo>
                    <a:pt x="1294" y="31"/>
                    <a:pt x="1156" y="1"/>
                    <a:pt x="1013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755175" y="4528350"/>
              <a:ext cx="55875" cy="57525"/>
            </a:xfrm>
            <a:custGeom>
              <a:avLst/>
              <a:gdLst/>
              <a:ahLst/>
              <a:cxnLst/>
              <a:rect l="l" t="t" r="r" b="b"/>
              <a:pathLst>
                <a:path w="2235" h="2301" extrusionOk="0">
                  <a:moveTo>
                    <a:pt x="1052" y="480"/>
                  </a:moveTo>
                  <a:cubicBezTo>
                    <a:pt x="1151" y="480"/>
                    <a:pt x="1216" y="480"/>
                    <a:pt x="1315" y="546"/>
                  </a:cubicBezTo>
                  <a:cubicBezTo>
                    <a:pt x="1413" y="579"/>
                    <a:pt x="1479" y="645"/>
                    <a:pt x="1545" y="743"/>
                  </a:cubicBezTo>
                  <a:cubicBezTo>
                    <a:pt x="1611" y="842"/>
                    <a:pt x="1644" y="940"/>
                    <a:pt x="1676" y="1072"/>
                  </a:cubicBezTo>
                  <a:cubicBezTo>
                    <a:pt x="1676" y="1170"/>
                    <a:pt x="1676" y="1302"/>
                    <a:pt x="1644" y="1400"/>
                  </a:cubicBezTo>
                  <a:cubicBezTo>
                    <a:pt x="1611" y="1499"/>
                    <a:pt x="1578" y="1598"/>
                    <a:pt x="1479" y="1663"/>
                  </a:cubicBezTo>
                  <a:cubicBezTo>
                    <a:pt x="1413" y="1729"/>
                    <a:pt x="1315" y="1762"/>
                    <a:pt x="1216" y="1795"/>
                  </a:cubicBezTo>
                  <a:cubicBezTo>
                    <a:pt x="1118" y="1795"/>
                    <a:pt x="1019" y="1795"/>
                    <a:pt x="953" y="1762"/>
                  </a:cubicBezTo>
                  <a:cubicBezTo>
                    <a:pt x="855" y="1696"/>
                    <a:pt x="756" y="1630"/>
                    <a:pt x="691" y="1532"/>
                  </a:cubicBezTo>
                  <a:cubicBezTo>
                    <a:pt x="625" y="1433"/>
                    <a:pt x="592" y="1335"/>
                    <a:pt x="592" y="1203"/>
                  </a:cubicBezTo>
                  <a:cubicBezTo>
                    <a:pt x="559" y="1105"/>
                    <a:pt x="559" y="973"/>
                    <a:pt x="592" y="875"/>
                  </a:cubicBezTo>
                  <a:cubicBezTo>
                    <a:pt x="658" y="776"/>
                    <a:pt x="691" y="677"/>
                    <a:pt x="789" y="612"/>
                  </a:cubicBezTo>
                  <a:cubicBezTo>
                    <a:pt x="855" y="546"/>
                    <a:pt x="953" y="513"/>
                    <a:pt x="1052" y="480"/>
                  </a:cubicBezTo>
                  <a:close/>
                  <a:moveTo>
                    <a:pt x="1170" y="1"/>
                  </a:moveTo>
                  <a:cubicBezTo>
                    <a:pt x="1098" y="1"/>
                    <a:pt x="1026" y="8"/>
                    <a:pt x="953" y="20"/>
                  </a:cubicBezTo>
                  <a:cubicBezTo>
                    <a:pt x="756" y="20"/>
                    <a:pt x="592" y="119"/>
                    <a:pt x="428" y="250"/>
                  </a:cubicBezTo>
                  <a:cubicBezTo>
                    <a:pt x="263" y="349"/>
                    <a:pt x="165" y="513"/>
                    <a:pt x="99" y="710"/>
                  </a:cubicBezTo>
                  <a:cubicBezTo>
                    <a:pt x="33" y="875"/>
                    <a:pt x="0" y="1072"/>
                    <a:pt x="33" y="1302"/>
                  </a:cubicBezTo>
                  <a:cubicBezTo>
                    <a:pt x="66" y="1499"/>
                    <a:pt x="165" y="1696"/>
                    <a:pt x="263" y="1860"/>
                  </a:cubicBezTo>
                  <a:cubicBezTo>
                    <a:pt x="395" y="2025"/>
                    <a:pt x="526" y="2156"/>
                    <a:pt x="723" y="2222"/>
                  </a:cubicBezTo>
                  <a:cubicBezTo>
                    <a:pt x="844" y="2270"/>
                    <a:pt x="982" y="2300"/>
                    <a:pt x="1124" y="2300"/>
                  </a:cubicBezTo>
                  <a:cubicBezTo>
                    <a:pt x="1176" y="2300"/>
                    <a:pt x="1229" y="2296"/>
                    <a:pt x="1282" y="2288"/>
                  </a:cubicBezTo>
                  <a:cubicBezTo>
                    <a:pt x="1512" y="2255"/>
                    <a:pt x="1676" y="2189"/>
                    <a:pt x="1808" y="2058"/>
                  </a:cubicBezTo>
                  <a:cubicBezTo>
                    <a:pt x="1972" y="1926"/>
                    <a:pt x="2071" y="1762"/>
                    <a:pt x="2136" y="1598"/>
                  </a:cubicBezTo>
                  <a:cubicBezTo>
                    <a:pt x="2235" y="1400"/>
                    <a:pt x="2235" y="1203"/>
                    <a:pt x="2202" y="973"/>
                  </a:cubicBezTo>
                  <a:cubicBezTo>
                    <a:pt x="2169" y="776"/>
                    <a:pt x="2104" y="579"/>
                    <a:pt x="1972" y="415"/>
                  </a:cubicBezTo>
                  <a:cubicBezTo>
                    <a:pt x="1874" y="250"/>
                    <a:pt x="1709" y="152"/>
                    <a:pt x="1545" y="86"/>
                  </a:cubicBezTo>
                  <a:cubicBezTo>
                    <a:pt x="1420" y="23"/>
                    <a:pt x="1295" y="1"/>
                    <a:pt x="1170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827475" y="4515700"/>
              <a:ext cx="54225" cy="61625"/>
            </a:xfrm>
            <a:custGeom>
              <a:avLst/>
              <a:gdLst/>
              <a:ahLst/>
              <a:cxnLst/>
              <a:rect l="l" t="t" r="r" b="b"/>
              <a:pathLst>
                <a:path w="2169" h="2465" extrusionOk="0">
                  <a:moveTo>
                    <a:pt x="1840" y="0"/>
                  </a:moveTo>
                  <a:lnTo>
                    <a:pt x="1347" y="66"/>
                  </a:lnTo>
                  <a:lnTo>
                    <a:pt x="1545" y="1381"/>
                  </a:lnTo>
                  <a:lnTo>
                    <a:pt x="460" y="198"/>
                  </a:lnTo>
                  <a:lnTo>
                    <a:pt x="0" y="263"/>
                  </a:lnTo>
                  <a:lnTo>
                    <a:pt x="329" y="2465"/>
                  </a:lnTo>
                  <a:lnTo>
                    <a:pt x="789" y="2399"/>
                  </a:lnTo>
                  <a:lnTo>
                    <a:pt x="625" y="1085"/>
                  </a:lnTo>
                  <a:lnTo>
                    <a:pt x="625" y="1085"/>
                  </a:lnTo>
                  <a:lnTo>
                    <a:pt x="1709" y="2268"/>
                  </a:lnTo>
                  <a:lnTo>
                    <a:pt x="2169" y="2202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385500" y="4608525"/>
              <a:ext cx="24675" cy="32900"/>
            </a:xfrm>
            <a:custGeom>
              <a:avLst/>
              <a:gdLst/>
              <a:ahLst/>
              <a:cxnLst/>
              <a:rect l="l" t="t" r="r" b="b"/>
              <a:pathLst>
                <a:path w="987" h="1316" extrusionOk="0">
                  <a:moveTo>
                    <a:pt x="953" y="1"/>
                  </a:moveTo>
                  <a:lnTo>
                    <a:pt x="0" y="132"/>
                  </a:lnTo>
                  <a:lnTo>
                    <a:pt x="33" y="395"/>
                  </a:lnTo>
                  <a:lnTo>
                    <a:pt x="362" y="362"/>
                  </a:lnTo>
                  <a:lnTo>
                    <a:pt x="526" y="1315"/>
                  </a:lnTo>
                  <a:lnTo>
                    <a:pt x="822" y="1282"/>
                  </a:lnTo>
                  <a:lnTo>
                    <a:pt x="658" y="296"/>
                  </a:lnTo>
                  <a:lnTo>
                    <a:pt x="986" y="26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414250" y="4605250"/>
              <a:ext cx="30425" cy="32050"/>
            </a:xfrm>
            <a:custGeom>
              <a:avLst/>
              <a:gdLst/>
              <a:ahLst/>
              <a:cxnLst/>
              <a:rect l="l" t="t" r="r" b="b"/>
              <a:pathLst>
                <a:path w="1217" h="1282" extrusionOk="0">
                  <a:moveTo>
                    <a:pt x="559" y="263"/>
                  </a:moveTo>
                  <a:cubicBezTo>
                    <a:pt x="625" y="263"/>
                    <a:pt x="658" y="263"/>
                    <a:pt x="723" y="296"/>
                  </a:cubicBezTo>
                  <a:cubicBezTo>
                    <a:pt x="756" y="329"/>
                    <a:pt x="822" y="362"/>
                    <a:pt x="855" y="427"/>
                  </a:cubicBezTo>
                  <a:cubicBezTo>
                    <a:pt x="888" y="460"/>
                    <a:pt x="888" y="526"/>
                    <a:pt x="921" y="592"/>
                  </a:cubicBezTo>
                  <a:cubicBezTo>
                    <a:pt x="921" y="657"/>
                    <a:pt x="921" y="723"/>
                    <a:pt x="888" y="789"/>
                  </a:cubicBezTo>
                  <a:cubicBezTo>
                    <a:pt x="888" y="855"/>
                    <a:pt x="855" y="887"/>
                    <a:pt x="822" y="920"/>
                  </a:cubicBezTo>
                  <a:cubicBezTo>
                    <a:pt x="756" y="953"/>
                    <a:pt x="723" y="986"/>
                    <a:pt x="658" y="986"/>
                  </a:cubicBezTo>
                  <a:cubicBezTo>
                    <a:pt x="647" y="997"/>
                    <a:pt x="632" y="1001"/>
                    <a:pt x="615" y="1001"/>
                  </a:cubicBezTo>
                  <a:cubicBezTo>
                    <a:pt x="581" y="1001"/>
                    <a:pt x="537" y="986"/>
                    <a:pt x="493" y="986"/>
                  </a:cubicBezTo>
                  <a:cubicBezTo>
                    <a:pt x="461" y="953"/>
                    <a:pt x="395" y="920"/>
                    <a:pt x="362" y="855"/>
                  </a:cubicBezTo>
                  <a:cubicBezTo>
                    <a:pt x="329" y="822"/>
                    <a:pt x="329" y="756"/>
                    <a:pt x="296" y="690"/>
                  </a:cubicBezTo>
                  <a:cubicBezTo>
                    <a:pt x="296" y="625"/>
                    <a:pt x="296" y="559"/>
                    <a:pt x="329" y="493"/>
                  </a:cubicBezTo>
                  <a:cubicBezTo>
                    <a:pt x="329" y="427"/>
                    <a:pt x="362" y="395"/>
                    <a:pt x="395" y="329"/>
                  </a:cubicBezTo>
                  <a:cubicBezTo>
                    <a:pt x="461" y="296"/>
                    <a:pt x="493" y="296"/>
                    <a:pt x="559" y="263"/>
                  </a:cubicBezTo>
                  <a:close/>
                  <a:moveTo>
                    <a:pt x="526" y="0"/>
                  </a:moveTo>
                  <a:cubicBezTo>
                    <a:pt x="395" y="33"/>
                    <a:pt x="296" y="66"/>
                    <a:pt x="231" y="132"/>
                  </a:cubicBezTo>
                  <a:cubicBezTo>
                    <a:pt x="132" y="197"/>
                    <a:pt x="66" y="296"/>
                    <a:pt x="33" y="395"/>
                  </a:cubicBezTo>
                  <a:cubicBezTo>
                    <a:pt x="1" y="493"/>
                    <a:pt x="1" y="592"/>
                    <a:pt x="1" y="723"/>
                  </a:cubicBezTo>
                  <a:cubicBezTo>
                    <a:pt x="33" y="855"/>
                    <a:pt x="66" y="953"/>
                    <a:pt x="132" y="1052"/>
                  </a:cubicBezTo>
                  <a:cubicBezTo>
                    <a:pt x="198" y="1118"/>
                    <a:pt x="296" y="1183"/>
                    <a:pt x="395" y="1249"/>
                  </a:cubicBezTo>
                  <a:cubicBezTo>
                    <a:pt x="493" y="1282"/>
                    <a:pt x="592" y="1282"/>
                    <a:pt x="691" y="1282"/>
                  </a:cubicBezTo>
                  <a:cubicBezTo>
                    <a:pt x="822" y="1249"/>
                    <a:pt x="921" y="1216"/>
                    <a:pt x="986" y="1150"/>
                  </a:cubicBezTo>
                  <a:cubicBezTo>
                    <a:pt x="1085" y="1085"/>
                    <a:pt x="1151" y="986"/>
                    <a:pt x="1183" y="887"/>
                  </a:cubicBezTo>
                  <a:cubicBezTo>
                    <a:pt x="1216" y="789"/>
                    <a:pt x="1216" y="657"/>
                    <a:pt x="1216" y="559"/>
                  </a:cubicBezTo>
                  <a:cubicBezTo>
                    <a:pt x="1183" y="427"/>
                    <a:pt x="1151" y="329"/>
                    <a:pt x="1085" y="230"/>
                  </a:cubicBezTo>
                  <a:cubicBezTo>
                    <a:pt x="1019" y="165"/>
                    <a:pt x="921" y="99"/>
                    <a:pt x="822" y="33"/>
                  </a:cubicBezTo>
                  <a:cubicBezTo>
                    <a:pt x="723" y="0"/>
                    <a:pt x="625" y="0"/>
                    <a:pt x="52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982950" y="47720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" y="1"/>
                  </a:moveTo>
                  <a:lnTo>
                    <a:pt x="165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051975" y="47621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1"/>
                  </a:moveTo>
                  <a:lnTo>
                    <a:pt x="164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093875" y="4756400"/>
              <a:ext cx="3300" cy="27950"/>
            </a:xfrm>
            <a:custGeom>
              <a:avLst/>
              <a:gdLst/>
              <a:ahLst/>
              <a:cxnLst/>
              <a:rect l="l" t="t" r="r" b="b"/>
              <a:pathLst>
                <a:path w="132" h="1118" fill="none" extrusionOk="0">
                  <a:moveTo>
                    <a:pt x="0" y="1"/>
                  </a:moveTo>
                  <a:lnTo>
                    <a:pt x="131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019925" y="4766250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" y="1"/>
                  </a:moveTo>
                  <a:lnTo>
                    <a:pt x="198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994450" y="477282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1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032250" y="47679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065925" y="47638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7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996100" y="4785975"/>
              <a:ext cx="13175" cy="1675"/>
            </a:xfrm>
            <a:custGeom>
              <a:avLst/>
              <a:gdLst/>
              <a:ahLst/>
              <a:cxnLst/>
              <a:rect l="l" t="t" r="r" b="b"/>
              <a:pathLst>
                <a:path w="527" h="67" fill="none" extrusionOk="0">
                  <a:moveTo>
                    <a:pt x="526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021575" y="4788450"/>
              <a:ext cx="20550" cy="2475"/>
            </a:xfrm>
            <a:custGeom>
              <a:avLst/>
              <a:gdLst/>
              <a:ahLst/>
              <a:cxnLst/>
              <a:rect l="l" t="t" r="r" b="b"/>
              <a:pathLst>
                <a:path w="822" h="99" fill="none" extrusionOk="0">
                  <a:moveTo>
                    <a:pt x="0" y="99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070850" y="4772825"/>
              <a:ext cx="14000" cy="10700"/>
            </a:xfrm>
            <a:custGeom>
              <a:avLst/>
              <a:gdLst/>
              <a:ahLst/>
              <a:cxnLst/>
              <a:rect l="l" t="t" r="r" b="b"/>
              <a:pathLst>
                <a:path w="560" h="428" fill="none" extrusionOk="0">
                  <a:moveTo>
                    <a:pt x="1" y="1"/>
                  </a:moveTo>
                  <a:lnTo>
                    <a:pt x="67" y="428"/>
                  </a:lnTo>
                  <a:lnTo>
                    <a:pt x="560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107000" y="4756400"/>
              <a:ext cx="20575" cy="22200"/>
            </a:xfrm>
            <a:custGeom>
              <a:avLst/>
              <a:gdLst/>
              <a:ahLst/>
              <a:cxnLst/>
              <a:rect l="l" t="t" r="r" b="b"/>
              <a:pathLst>
                <a:path w="823" h="888" fill="none" extrusionOk="0">
                  <a:moveTo>
                    <a:pt x="1" y="99"/>
                  </a:moveTo>
                  <a:lnTo>
                    <a:pt x="691" y="1"/>
                  </a:lnTo>
                  <a:lnTo>
                    <a:pt x="822" y="789"/>
                  </a:lnTo>
                  <a:lnTo>
                    <a:pt x="132" y="88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2627850" y="4677525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696850" y="466767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2737925" y="4661925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664800" y="46726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641800" y="469807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679600" y="4693975"/>
              <a:ext cx="8225" cy="1650"/>
            </a:xfrm>
            <a:custGeom>
              <a:avLst/>
              <a:gdLst/>
              <a:ahLst/>
              <a:cxnLst/>
              <a:rect l="l" t="t" r="r" b="b"/>
              <a:pathLst>
                <a:path w="329" h="66" fill="none" extrusionOk="0">
                  <a:moveTo>
                    <a:pt x="329" y="0"/>
                  </a:moveTo>
                  <a:lnTo>
                    <a:pt x="0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713275" y="46890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640175" y="4685750"/>
              <a:ext cx="13150" cy="2500"/>
            </a:xfrm>
            <a:custGeom>
              <a:avLst/>
              <a:gdLst/>
              <a:ahLst/>
              <a:cxnLst/>
              <a:rect l="l" t="t" r="r" b="b"/>
              <a:pathLst>
                <a:path w="526" h="100" fill="none" extrusionOk="0">
                  <a:moveTo>
                    <a:pt x="526" y="1"/>
                  </a:move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2663175" y="4674250"/>
              <a:ext cx="20550" cy="3300"/>
            </a:xfrm>
            <a:custGeom>
              <a:avLst/>
              <a:gdLst/>
              <a:ahLst/>
              <a:cxnLst/>
              <a:rect l="l" t="t" r="r" b="b"/>
              <a:pathLst>
                <a:path w="822" h="132" fill="none" extrusionOk="0">
                  <a:moveTo>
                    <a:pt x="0" y="13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714925" y="4667675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2751900" y="4661100"/>
              <a:ext cx="19725" cy="23025"/>
            </a:xfrm>
            <a:custGeom>
              <a:avLst/>
              <a:gdLst/>
              <a:ahLst/>
              <a:cxnLst/>
              <a:rect l="l" t="t" r="r" b="b"/>
              <a:pathLst>
                <a:path w="789" h="921" fill="none" extrusionOk="0">
                  <a:moveTo>
                    <a:pt x="99" y="921"/>
                  </a:moveTo>
                  <a:lnTo>
                    <a:pt x="789" y="822"/>
                  </a:lnTo>
                  <a:lnTo>
                    <a:pt x="690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40250" y="44959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017475" y="44844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064300" y="4477900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999400" y="4487775"/>
              <a:ext cx="4950" cy="32050"/>
            </a:xfrm>
            <a:custGeom>
              <a:avLst/>
              <a:gdLst/>
              <a:ahLst/>
              <a:cxnLst/>
              <a:rect l="l" t="t" r="r" b="b"/>
              <a:pathLst>
                <a:path w="198" h="1282" fill="none" extrusionOk="0">
                  <a:moveTo>
                    <a:pt x="0" y="0"/>
                  </a:moveTo>
                  <a:lnTo>
                    <a:pt x="197" y="128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955850" y="4519800"/>
              <a:ext cx="14800" cy="1675"/>
            </a:xfrm>
            <a:custGeom>
              <a:avLst/>
              <a:gdLst/>
              <a:ahLst/>
              <a:cxnLst/>
              <a:rect l="l" t="t" r="r" b="b"/>
              <a:pathLst>
                <a:path w="592" h="67" fill="none" extrusionOk="0">
                  <a:moveTo>
                    <a:pt x="592" y="1"/>
                  </a:moveTo>
                  <a:lnTo>
                    <a:pt x="1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036350" y="4508300"/>
              <a:ext cx="9075" cy="1675"/>
            </a:xfrm>
            <a:custGeom>
              <a:avLst/>
              <a:gdLst/>
              <a:ahLst/>
              <a:cxnLst/>
              <a:rect l="l" t="t" r="r" b="b"/>
              <a:pathLst>
                <a:path w="363" h="67" fill="none" extrusionOk="0">
                  <a:moveTo>
                    <a:pt x="362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954200" y="4505025"/>
              <a:ext cx="14825" cy="2475"/>
            </a:xfrm>
            <a:custGeom>
              <a:avLst/>
              <a:gdLst/>
              <a:ahLst/>
              <a:cxnLst/>
              <a:rect l="l" t="t" r="r" b="b"/>
              <a:pathLst>
                <a:path w="593" h="99" fill="none" extrusionOk="0">
                  <a:moveTo>
                    <a:pt x="592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982950" y="4514875"/>
              <a:ext cx="23025" cy="3325"/>
            </a:xfrm>
            <a:custGeom>
              <a:avLst/>
              <a:gdLst/>
              <a:ahLst/>
              <a:cxnLst/>
              <a:rect l="l" t="t" r="r" b="b"/>
              <a:pathLst>
                <a:path w="921" h="133" fill="none" extrusionOk="0">
                  <a:moveTo>
                    <a:pt x="921" y="1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2079900" y="4477100"/>
              <a:ext cx="23025" cy="26300"/>
            </a:xfrm>
            <a:custGeom>
              <a:avLst/>
              <a:gdLst/>
              <a:ahLst/>
              <a:cxnLst/>
              <a:rect l="l" t="t" r="r" b="b"/>
              <a:pathLst>
                <a:path w="921" h="1052" fill="none" extrusionOk="0">
                  <a:moveTo>
                    <a:pt x="132" y="1052"/>
                  </a:moveTo>
                  <a:lnTo>
                    <a:pt x="920" y="920"/>
                  </a:lnTo>
                  <a:lnTo>
                    <a:pt x="789" y="0"/>
                  </a:lnTo>
                  <a:lnTo>
                    <a:pt x="0" y="13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2425750" y="4707100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356750" y="47178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314850" y="47235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387950" y="4712850"/>
              <a:ext cx="4150" cy="28800"/>
            </a:xfrm>
            <a:custGeom>
              <a:avLst/>
              <a:gdLst/>
              <a:ahLst/>
              <a:cxnLst/>
              <a:rect l="l" t="t" r="r" b="b"/>
              <a:pathLst>
                <a:path w="166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405225" y="4733400"/>
              <a:ext cx="13150" cy="1675"/>
            </a:xfrm>
            <a:custGeom>
              <a:avLst/>
              <a:gdLst/>
              <a:ahLst/>
              <a:cxnLst/>
              <a:rect l="l" t="t" r="r" b="b"/>
              <a:pathLst>
                <a:path w="526" h="67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373175" y="47391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339500" y="4743250"/>
              <a:ext cx="7400" cy="1675"/>
            </a:xfrm>
            <a:custGeom>
              <a:avLst/>
              <a:gdLst/>
              <a:ahLst/>
              <a:cxnLst/>
              <a:rect l="l" t="t" r="r" b="b"/>
              <a:pathLst>
                <a:path w="296" h="67" fill="none" extrusionOk="0">
                  <a:moveTo>
                    <a:pt x="0" y="66"/>
                  </a:moveTo>
                  <a:lnTo>
                    <a:pt x="29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2403575" y="4720250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0" y="99"/>
                  </a:moveTo>
                  <a:lnTo>
                    <a:pt x="52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70700" y="47169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822" y="0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328000" y="4724350"/>
              <a:ext cx="13975" cy="11550"/>
            </a:xfrm>
            <a:custGeom>
              <a:avLst/>
              <a:gdLst/>
              <a:ahLst/>
              <a:cxnLst/>
              <a:rect l="l" t="t" r="r" b="b"/>
              <a:pathLst>
                <a:path w="559" h="462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285275" y="4729300"/>
              <a:ext cx="20550" cy="23025"/>
            </a:xfrm>
            <a:custGeom>
              <a:avLst/>
              <a:gdLst/>
              <a:ahLst/>
              <a:cxnLst/>
              <a:rect l="l" t="t" r="r" b="b"/>
              <a:pathLst>
                <a:path w="822" h="921" fill="none" extrusionOk="0">
                  <a:moveTo>
                    <a:pt x="822" y="822"/>
                  </a:moveTo>
                  <a:lnTo>
                    <a:pt x="132" y="920"/>
                  </a:lnTo>
                  <a:lnTo>
                    <a:pt x="0" y="99"/>
                  </a:lnTo>
                  <a:lnTo>
                    <a:pt x="69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312375" y="47933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0"/>
                  </a:moveTo>
                  <a:lnTo>
                    <a:pt x="470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318950" y="48352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1" y="690"/>
                  </a:moveTo>
                  <a:lnTo>
                    <a:pt x="466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649200" y="47440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1"/>
                  </a:moveTo>
                  <a:lnTo>
                    <a:pt x="470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655775" y="47859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0" y="691"/>
                  </a:moveTo>
                  <a:lnTo>
                    <a:pt x="466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012300" y="4401500"/>
              <a:ext cx="68225" cy="412425"/>
            </a:xfrm>
            <a:custGeom>
              <a:avLst/>
              <a:gdLst/>
              <a:ahLst/>
              <a:cxnLst/>
              <a:rect l="l" t="t" r="r" b="b"/>
              <a:pathLst>
                <a:path w="2729" h="16497" extrusionOk="0">
                  <a:moveTo>
                    <a:pt x="329" y="1"/>
                  </a:moveTo>
                  <a:lnTo>
                    <a:pt x="1" y="34"/>
                  </a:lnTo>
                  <a:lnTo>
                    <a:pt x="2400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875350" y="4567450"/>
              <a:ext cx="68200" cy="412425"/>
            </a:xfrm>
            <a:custGeom>
              <a:avLst/>
              <a:gdLst/>
              <a:ahLst/>
              <a:cxnLst/>
              <a:rect l="l" t="t" r="r" b="b"/>
              <a:pathLst>
                <a:path w="2728" h="16497" extrusionOk="0">
                  <a:moveTo>
                    <a:pt x="329" y="1"/>
                  </a:moveTo>
                  <a:lnTo>
                    <a:pt x="0" y="66"/>
                  </a:lnTo>
                  <a:lnTo>
                    <a:pt x="2432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504625" y="3670025"/>
              <a:ext cx="717200" cy="728825"/>
            </a:xfrm>
            <a:custGeom>
              <a:avLst/>
              <a:gdLst/>
              <a:ahLst/>
              <a:cxnLst/>
              <a:rect l="l" t="t" r="r" b="b"/>
              <a:pathLst>
                <a:path w="28688" h="29153" extrusionOk="0">
                  <a:moveTo>
                    <a:pt x="15394" y="0"/>
                  </a:moveTo>
                  <a:cubicBezTo>
                    <a:pt x="14893" y="0"/>
                    <a:pt x="14387" y="143"/>
                    <a:pt x="13933" y="441"/>
                  </a:cubicBezTo>
                  <a:lnTo>
                    <a:pt x="1610" y="8426"/>
                  </a:lnTo>
                  <a:cubicBezTo>
                    <a:pt x="362" y="9215"/>
                    <a:pt x="0" y="10858"/>
                    <a:pt x="822" y="12107"/>
                  </a:cubicBezTo>
                  <a:lnTo>
                    <a:pt x="11074" y="27945"/>
                  </a:lnTo>
                  <a:cubicBezTo>
                    <a:pt x="11579" y="28724"/>
                    <a:pt x="12435" y="29153"/>
                    <a:pt x="13313" y="29153"/>
                  </a:cubicBezTo>
                  <a:cubicBezTo>
                    <a:pt x="13806" y="29153"/>
                    <a:pt x="14305" y="29018"/>
                    <a:pt x="14754" y="28734"/>
                  </a:cubicBezTo>
                  <a:lnTo>
                    <a:pt x="27077" y="20749"/>
                  </a:lnTo>
                  <a:cubicBezTo>
                    <a:pt x="28326" y="19928"/>
                    <a:pt x="28687" y="18285"/>
                    <a:pt x="27898" y="17036"/>
                  </a:cubicBezTo>
                  <a:lnTo>
                    <a:pt x="17646" y="1230"/>
                  </a:lnTo>
                  <a:cubicBezTo>
                    <a:pt x="17123" y="436"/>
                    <a:pt x="16268" y="0"/>
                    <a:pt x="15394" y="0"/>
                  </a:cubicBezTo>
                  <a:close/>
                </a:path>
              </a:pathLst>
            </a:custGeom>
            <a:solidFill>
              <a:srgbClr val="FF849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503800" y="3668400"/>
              <a:ext cx="454300" cy="324025"/>
            </a:xfrm>
            <a:custGeom>
              <a:avLst/>
              <a:gdLst/>
              <a:ahLst/>
              <a:cxnLst/>
              <a:rect l="l" t="t" r="r" b="b"/>
              <a:pathLst>
                <a:path w="18172" h="12961" extrusionOk="0">
                  <a:moveTo>
                    <a:pt x="15487" y="1"/>
                  </a:moveTo>
                  <a:cubicBezTo>
                    <a:pt x="15030" y="1"/>
                    <a:pt x="14570" y="132"/>
                    <a:pt x="14163" y="408"/>
                  </a:cubicBezTo>
                  <a:lnTo>
                    <a:pt x="1446" y="8623"/>
                  </a:lnTo>
                  <a:cubicBezTo>
                    <a:pt x="329" y="9346"/>
                    <a:pt x="0" y="10857"/>
                    <a:pt x="723" y="12008"/>
                  </a:cubicBezTo>
                  <a:lnTo>
                    <a:pt x="1348" y="12960"/>
                  </a:lnTo>
                  <a:lnTo>
                    <a:pt x="18172" y="2084"/>
                  </a:lnTo>
                  <a:lnTo>
                    <a:pt x="17548" y="1131"/>
                  </a:lnTo>
                  <a:cubicBezTo>
                    <a:pt x="17067" y="400"/>
                    <a:pt x="16282" y="1"/>
                    <a:pt x="15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518575" y="3678350"/>
              <a:ext cx="439525" cy="308325"/>
            </a:xfrm>
            <a:custGeom>
              <a:avLst/>
              <a:gdLst/>
              <a:ahLst/>
              <a:cxnLst/>
              <a:rect l="l" t="t" r="r" b="b"/>
              <a:pathLst>
                <a:path w="17581" h="12333" extrusionOk="0">
                  <a:moveTo>
                    <a:pt x="15348" y="1"/>
                  </a:moveTo>
                  <a:cubicBezTo>
                    <a:pt x="14872" y="1"/>
                    <a:pt x="14376" y="142"/>
                    <a:pt x="13933" y="437"/>
                  </a:cubicBezTo>
                  <a:lnTo>
                    <a:pt x="1512" y="8455"/>
                  </a:lnTo>
                  <a:cubicBezTo>
                    <a:pt x="395" y="9178"/>
                    <a:pt x="1" y="10558"/>
                    <a:pt x="625" y="11511"/>
                  </a:cubicBezTo>
                  <a:lnTo>
                    <a:pt x="1151" y="12332"/>
                  </a:lnTo>
                  <a:lnTo>
                    <a:pt x="17581" y="1686"/>
                  </a:lnTo>
                  <a:lnTo>
                    <a:pt x="17055" y="864"/>
                  </a:lnTo>
                  <a:cubicBezTo>
                    <a:pt x="16685" y="300"/>
                    <a:pt x="16039" y="1"/>
                    <a:pt x="15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503800" y="3659700"/>
              <a:ext cx="454300" cy="332725"/>
            </a:xfrm>
            <a:custGeom>
              <a:avLst/>
              <a:gdLst/>
              <a:ahLst/>
              <a:cxnLst/>
              <a:rect l="l" t="t" r="r" b="b"/>
              <a:pathLst>
                <a:path w="18172" h="13309" fill="none" extrusionOk="0">
                  <a:moveTo>
                    <a:pt x="17548" y="1479"/>
                  </a:moveTo>
                  <a:cubicBezTo>
                    <a:pt x="16792" y="329"/>
                    <a:pt x="15280" y="0"/>
                    <a:pt x="14163" y="756"/>
                  </a:cubicBezTo>
                  <a:lnTo>
                    <a:pt x="1446" y="8971"/>
                  </a:lnTo>
                  <a:cubicBezTo>
                    <a:pt x="329" y="9694"/>
                    <a:pt x="0" y="11205"/>
                    <a:pt x="723" y="12356"/>
                  </a:cubicBezTo>
                  <a:lnTo>
                    <a:pt x="1348" y="13308"/>
                  </a:lnTo>
                  <a:lnTo>
                    <a:pt x="18172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767500" y="4077025"/>
              <a:ext cx="455125" cy="324250"/>
            </a:xfrm>
            <a:custGeom>
              <a:avLst/>
              <a:gdLst/>
              <a:ahLst/>
              <a:cxnLst/>
              <a:rect l="l" t="t" r="r" b="b"/>
              <a:pathLst>
                <a:path w="18205" h="12970" extrusionOk="0">
                  <a:moveTo>
                    <a:pt x="16858" y="0"/>
                  </a:moveTo>
                  <a:lnTo>
                    <a:pt x="0" y="10910"/>
                  </a:lnTo>
                  <a:lnTo>
                    <a:pt x="658" y="11863"/>
                  </a:lnTo>
                  <a:cubicBezTo>
                    <a:pt x="1120" y="12578"/>
                    <a:pt x="1906" y="12970"/>
                    <a:pt x="2713" y="12970"/>
                  </a:cubicBezTo>
                  <a:cubicBezTo>
                    <a:pt x="3167" y="12970"/>
                    <a:pt x="3628" y="12846"/>
                    <a:pt x="4042" y="12586"/>
                  </a:cubicBezTo>
                  <a:lnTo>
                    <a:pt x="16726" y="4371"/>
                  </a:lnTo>
                  <a:cubicBezTo>
                    <a:pt x="17876" y="3615"/>
                    <a:pt x="18205" y="2103"/>
                    <a:pt x="17449" y="953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648375" y="4038400"/>
              <a:ext cx="15650" cy="24675"/>
            </a:xfrm>
            <a:custGeom>
              <a:avLst/>
              <a:gdLst/>
              <a:ahLst/>
              <a:cxnLst/>
              <a:rect l="l" t="t" r="r" b="b"/>
              <a:pathLst>
                <a:path w="626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706700" y="4000625"/>
              <a:ext cx="15650" cy="24650"/>
            </a:xfrm>
            <a:custGeom>
              <a:avLst/>
              <a:gdLst/>
              <a:ahLst/>
              <a:cxnLst/>
              <a:rect l="l" t="t" r="r" b="b"/>
              <a:pathLst>
                <a:path w="626" h="986" fill="none" extrusionOk="0">
                  <a:moveTo>
                    <a:pt x="1" y="0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742025" y="3978425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1" y="1"/>
                  </a:moveTo>
                  <a:lnTo>
                    <a:pt x="625" y="95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679600" y="4017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659875" y="4029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691925" y="40113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719850" y="39932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666450" y="404005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691100" y="4028550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0"/>
                  </a:moveTo>
                  <a:lnTo>
                    <a:pt x="69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728075" y="4002250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0" y="1"/>
                  </a:moveTo>
                  <a:lnTo>
                    <a:pt x="263" y="362"/>
                  </a:lnTo>
                  <a:lnTo>
                    <a:pt x="657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755175" y="396530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0" y="362"/>
                  </a:moveTo>
                  <a:lnTo>
                    <a:pt x="592" y="0"/>
                  </a:lnTo>
                  <a:lnTo>
                    <a:pt x="1052" y="690"/>
                  </a:lnTo>
                  <a:lnTo>
                    <a:pt x="461" y="105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848000" y="40113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2906325" y="3973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41650" y="3950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880050" y="39907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870175" y="4018700"/>
              <a:ext cx="11525" cy="6575"/>
            </a:xfrm>
            <a:custGeom>
              <a:avLst/>
              <a:gdLst/>
              <a:ahLst/>
              <a:cxnLst/>
              <a:rect l="l" t="t" r="r" b="b"/>
              <a:pathLst>
                <a:path w="461" h="263" fill="none" extrusionOk="0">
                  <a:moveTo>
                    <a:pt x="461" y="0"/>
                  </a:moveTo>
                  <a:lnTo>
                    <a:pt x="1" y="26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2903050" y="40006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930975" y="398255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863625" y="4008000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460" y="1"/>
                  </a:move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880050" y="3984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923575" y="3961175"/>
              <a:ext cx="9900" cy="15650"/>
            </a:xfrm>
            <a:custGeom>
              <a:avLst/>
              <a:gdLst/>
              <a:ahLst/>
              <a:cxnLst/>
              <a:rect l="l" t="t" r="r" b="b"/>
              <a:pathLst>
                <a:path w="396" h="626" fill="none" extrusionOk="0">
                  <a:moveTo>
                    <a:pt x="264" y="625"/>
                  </a:moveTo>
                  <a:lnTo>
                    <a:pt x="1" y="264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954800" y="3937350"/>
              <a:ext cx="25500" cy="26325"/>
            </a:xfrm>
            <a:custGeom>
              <a:avLst/>
              <a:gdLst/>
              <a:ahLst/>
              <a:cxnLst/>
              <a:rect l="l" t="t" r="r" b="b"/>
              <a:pathLst>
                <a:path w="1020" h="1053" fill="none" extrusionOk="0">
                  <a:moveTo>
                    <a:pt x="428" y="1052"/>
                  </a:moveTo>
                  <a:lnTo>
                    <a:pt x="1019" y="691"/>
                  </a:lnTo>
                  <a:lnTo>
                    <a:pt x="592" y="1"/>
                  </a:lnTo>
                  <a:lnTo>
                    <a:pt x="1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2813500" y="40334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2755175" y="40712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719850" y="40934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782275" y="4054025"/>
              <a:ext cx="15650" cy="23825"/>
            </a:xfrm>
            <a:custGeom>
              <a:avLst/>
              <a:gdLst/>
              <a:ahLst/>
              <a:cxnLst/>
              <a:rect l="l" t="t" r="r" b="b"/>
              <a:pathLst>
                <a:path w="626" h="953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806925" y="40597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779825" y="4080300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0" y="198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51075" y="409837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2799525" y="4049075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2769150" y="4055650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723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733000" y="4084400"/>
              <a:ext cx="16450" cy="9900"/>
            </a:xfrm>
            <a:custGeom>
              <a:avLst/>
              <a:gdLst/>
              <a:ahLst/>
              <a:cxnLst/>
              <a:rect l="l" t="t" r="r" b="b"/>
              <a:pathLst>
                <a:path w="658" h="396" fill="none" extrusionOk="0">
                  <a:moveTo>
                    <a:pt x="657" y="395"/>
                  </a:moveTo>
                  <a:lnTo>
                    <a:pt x="395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696850" y="4104125"/>
              <a:ext cx="26300" cy="27125"/>
            </a:xfrm>
            <a:custGeom>
              <a:avLst/>
              <a:gdLst/>
              <a:ahLst/>
              <a:cxnLst/>
              <a:rect l="l" t="t" r="r" b="b"/>
              <a:pathLst>
                <a:path w="1052" h="1085" fill="none" extrusionOk="0">
                  <a:moveTo>
                    <a:pt x="1052" y="691"/>
                  </a:moveTo>
                  <a:lnTo>
                    <a:pt x="428" y="1085"/>
                  </a:lnTo>
                  <a:lnTo>
                    <a:pt x="0" y="395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746150" y="4010475"/>
              <a:ext cx="270300" cy="182400"/>
            </a:xfrm>
            <a:custGeom>
              <a:avLst/>
              <a:gdLst/>
              <a:ahLst/>
              <a:cxnLst/>
              <a:rect l="l" t="t" r="r" b="b"/>
              <a:pathLst>
                <a:path w="10812" h="7296" fill="none" extrusionOk="0">
                  <a:moveTo>
                    <a:pt x="0" y="7295"/>
                  </a:moveTo>
                  <a:lnTo>
                    <a:pt x="1081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769150" y="4105775"/>
              <a:ext cx="179100" cy="123250"/>
            </a:xfrm>
            <a:custGeom>
              <a:avLst/>
              <a:gdLst/>
              <a:ahLst/>
              <a:cxnLst/>
              <a:rect l="l" t="t" r="r" b="b"/>
              <a:pathLst>
                <a:path w="7164" h="4930" fill="none" extrusionOk="0">
                  <a:moveTo>
                    <a:pt x="0" y="4929"/>
                  </a:moveTo>
                  <a:lnTo>
                    <a:pt x="7164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033675" y="4050725"/>
              <a:ext cx="48475" cy="55900"/>
            </a:xfrm>
            <a:custGeom>
              <a:avLst/>
              <a:gdLst/>
              <a:ahLst/>
              <a:cxnLst/>
              <a:rect l="l" t="t" r="r" b="b"/>
              <a:pathLst>
                <a:path w="1939" h="2236" fill="none" extrusionOk="0">
                  <a:moveTo>
                    <a:pt x="0" y="2235"/>
                  </a:moveTo>
                  <a:lnTo>
                    <a:pt x="230" y="1118"/>
                  </a:lnTo>
                  <a:lnTo>
                    <a:pt x="1775" y="1249"/>
                  </a:lnTo>
                  <a:lnTo>
                    <a:pt x="1939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1527850" y="3949900"/>
              <a:ext cx="1258575" cy="1077375"/>
            </a:xfrm>
            <a:custGeom>
              <a:avLst/>
              <a:gdLst/>
              <a:ahLst/>
              <a:cxnLst/>
              <a:rect l="l" t="t" r="r" b="b"/>
              <a:pathLst>
                <a:path w="50343" h="43095" extrusionOk="0">
                  <a:moveTo>
                    <a:pt x="37128" y="1"/>
                  </a:moveTo>
                  <a:cubicBezTo>
                    <a:pt x="36635" y="1"/>
                    <a:pt x="36135" y="135"/>
                    <a:pt x="35687" y="419"/>
                  </a:cubicBezTo>
                  <a:lnTo>
                    <a:pt x="1578" y="22337"/>
                  </a:lnTo>
                  <a:cubicBezTo>
                    <a:pt x="362" y="23158"/>
                    <a:pt x="0" y="24801"/>
                    <a:pt x="789" y="26017"/>
                  </a:cubicBezTo>
                  <a:lnTo>
                    <a:pt x="10976" y="41856"/>
                  </a:lnTo>
                  <a:cubicBezTo>
                    <a:pt x="11482" y="42658"/>
                    <a:pt x="12342" y="43094"/>
                    <a:pt x="13223" y="43094"/>
                  </a:cubicBezTo>
                  <a:cubicBezTo>
                    <a:pt x="13713" y="43094"/>
                    <a:pt x="14210" y="42959"/>
                    <a:pt x="14656" y="42677"/>
                  </a:cubicBezTo>
                  <a:lnTo>
                    <a:pt x="48765" y="20759"/>
                  </a:lnTo>
                  <a:cubicBezTo>
                    <a:pt x="49981" y="19938"/>
                    <a:pt x="50342" y="18295"/>
                    <a:pt x="49554" y="17046"/>
                  </a:cubicBezTo>
                  <a:lnTo>
                    <a:pt x="39367" y="1208"/>
                  </a:lnTo>
                  <a:cubicBezTo>
                    <a:pt x="38862" y="429"/>
                    <a:pt x="38006" y="1"/>
                    <a:pt x="37128" y="1"/>
                  </a:cubicBezTo>
                  <a:close/>
                </a:path>
              </a:pathLst>
            </a:custGeom>
            <a:solidFill>
              <a:srgbClr val="FF8494"/>
            </a:solidFill>
            <a:ln w="9525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1540175" y="3940325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7215" y="1"/>
                  </a:moveTo>
                  <a:cubicBezTo>
                    <a:pt x="36755" y="1"/>
                    <a:pt x="36291" y="132"/>
                    <a:pt x="35884" y="408"/>
                  </a:cubicBezTo>
                  <a:lnTo>
                    <a:pt x="1446" y="22687"/>
                  </a:lnTo>
                  <a:cubicBezTo>
                    <a:pt x="329" y="23443"/>
                    <a:pt x="0" y="24921"/>
                    <a:pt x="723" y="26071"/>
                  </a:cubicBezTo>
                  <a:lnTo>
                    <a:pt x="1315" y="27024"/>
                  </a:lnTo>
                  <a:lnTo>
                    <a:pt x="39893" y="2083"/>
                  </a:lnTo>
                  <a:lnTo>
                    <a:pt x="39268" y="1131"/>
                  </a:lnTo>
                  <a:cubicBezTo>
                    <a:pt x="38809" y="400"/>
                    <a:pt x="38018" y="1"/>
                    <a:pt x="37215" y="1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1554950" y="3950850"/>
              <a:ext cx="982550" cy="659350"/>
            </a:xfrm>
            <a:custGeom>
              <a:avLst/>
              <a:gdLst/>
              <a:ahLst/>
              <a:cxnLst/>
              <a:rect l="l" t="t" r="r" b="b"/>
              <a:pathLst>
                <a:path w="39302" h="26374" extrusionOk="0">
                  <a:moveTo>
                    <a:pt x="37083" y="0"/>
                  </a:moveTo>
                  <a:cubicBezTo>
                    <a:pt x="36596" y="0"/>
                    <a:pt x="36083" y="148"/>
                    <a:pt x="35621" y="447"/>
                  </a:cubicBezTo>
                  <a:lnTo>
                    <a:pt x="1512" y="22496"/>
                  </a:lnTo>
                  <a:cubicBezTo>
                    <a:pt x="395" y="23219"/>
                    <a:pt x="1" y="24599"/>
                    <a:pt x="592" y="25552"/>
                  </a:cubicBezTo>
                  <a:lnTo>
                    <a:pt x="1118" y="26373"/>
                  </a:lnTo>
                  <a:lnTo>
                    <a:pt x="39302" y="1662"/>
                  </a:lnTo>
                  <a:lnTo>
                    <a:pt x="38776" y="874"/>
                  </a:lnTo>
                  <a:cubicBezTo>
                    <a:pt x="38410" y="296"/>
                    <a:pt x="37773" y="0"/>
                    <a:pt x="37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1804700" y="4349750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8545" y="1"/>
                  </a:moveTo>
                  <a:lnTo>
                    <a:pt x="0" y="24942"/>
                  </a:lnTo>
                  <a:lnTo>
                    <a:pt x="625" y="25895"/>
                  </a:lnTo>
                  <a:cubicBezTo>
                    <a:pt x="1084" y="26625"/>
                    <a:pt x="1862" y="27024"/>
                    <a:pt x="2663" y="27024"/>
                  </a:cubicBezTo>
                  <a:cubicBezTo>
                    <a:pt x="3122" y="27024"/>
                    <a:pt x="3590" y="26893"/>
                    <a:pt x="4009" y="26618"/>
                  </a:cubicBezTo>
                  <a:lnTo>
                    <a:pt x="38447" y="4371"/>
                  </a:lnTo>
                  <a:cubicBezTo>
                    <a:pt x="39564" y="3615"/>
                    <a:pt x="39893" y="2104"/>
                    <a:pt x="39170" y="954"/>
                  </a:cubicBezTo>
                  <a:lnTo>
                    <a:pt x="38545" y="1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1540175" y="3931600"/>
              <a:ext cx="997325" cy="684350"/>
            </a:xfrm>
            <a:custGeom>
              <a:avLst/>
              <a:gdLst/>
              <a:ahLst/>
              <a:cxnLst/>
              <a:rect l="l" t="t" r="r" b="b"/>
              <a:pathLst>
                <a:path w="39893" h="27374" fill="none" extrusionOk="0">
                  <a:moveTo>
                    <a:pt x="39268" y="1480"/>
                  </a:moveTo>
                  <a:cubicBezTo>
                    <a:pt x="38545" y="329"/>
                    <a:pt x="37001" y="1"/>
                    <a:pt x="35884" y="757"/>
                  </a:cubicBezTo>
                  <a:lnTo>
                    <a:pt x="1446" y="23036"/>
                  </a:lnTo>
                  <a:cubicBezTo>
                    <a:pt x="329" y="23792"/>
                    <a:pt x="0" y="25270"/>
                    <a:pt x="723" y="26420"/>
                  </a:cubicBezTo>
                  <a:lnTo>
                    <a:pt x="1315" y="27373"/>
                  </a:lnTo>
                  <a:lnTo>
                    <a:pt x="39893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682300" y="4629900"/>
              <a:ext cx="78875" cy="78050"/>
            </a:xfrm>
            <a:custGeom>
              <a:avLst/>
              <a:gdLst/>
              <a:ahLst/>
              <a:cxnLst/>
              <a:rect l="l" t="t" r="r" b="b"/>
              <a:pathLst>
                <a:path w="3155" h="3122" extrusionOk="0">
                  <a:moveTo>
                    <a:pt x="1939" y="0"/>
                  </a:moveTo>
                  <a:lnTo>
                    <a:pt x="1479" y="329"/>
                  </a:lnTo>
                  <a:lnTo>
                    <a:pt x="1676" y="1742"/>
                  </a:lnTo>
                  <a:lnTo>
                    <a:pt x="493" y="953"/>
                  </a:lnTo>
                  <a:lnTo>
                    <a:pt x="0" y="1282"/>
                  </a:lnTo>
                  <a:lnTo>
                    <a:pt x="1216" y="3122"/>
                  </a:lnTo>
                  <a:lnTo>
                    <a:pt x="1610" y="2892"/>
                  </a:lnTo>
                  <a:lnTo>
                    <a:pt x="854" y="1709"/>
                  </a:lnTo>
                  <a:lnTo>
                    <a:pt x="1939" y="2399"/>
                  </a:lnTo>
                  <a:lnTo>
                    <a:pt x="2202" y="2235"/>
                  </a:lnTo>
                  <a:lnTo>
                    <a:pt x="2005" y="953"/>
                  </a:lnTo>
                  <a:lnTo>
                    <a:pt x="2005" y="953"/>
                  </a:lnTo>
                  <a:lnTo>
                    <a:pt x="2760" y="2136"/>
                  </a:lnTo>
                  <a:lnTo>
                    <a:pt x="3155" y="1873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765250" y="4600325"/>
              <a:ext cx="59175" cy="65725"/>
            </a:xfrm>
            <a:custGeom>
              <a:avLst/>
              <a:gdLst/>
              <a:ahLst/>
              <a:cxnLst/>
              <a:rect l="l" t="t" r="r" b="b"/>
              <a:pathLst>
                <a:path w="2367" h="2629" extrusionOk="0">
                  <a:moveTo>
                    <a:pt x="527" y="657"/>
                  </a:moveTo>
                  <a:lnTo>
                    <a:pt x="1217" y="1183"/>
                  </a:lnTo>
                  <a:lnTo>
                    <a:pt x="724" y="1479"/>
                  </a:lnTo>
                  <a:lnTo>
                    <a:pt x="527" y="657"/>
                  </a:lnTo>
                  <a:close/>
                  <a:moveTo>
                    <a:pt x="461" y="0"/>
                  </a:moveTo>
                  <a:lnTo>
                    <a:pt x="1" y="296"/>
                  </a:lnTo>
                  <a:lnTo>
                    <a:pt x="494" y="2629"/>
                  </a:lnTo>
                  <a:lnTo>
                    <a:pt x="921" y="2333"/>
                  </a:lnTo>
                  <a:lnTo>
                    <a:pt x="855" y="1939"/>
                  </a:lnTo>
                  <a:lnTo>
                    <a:pt x="1578" y="1479"/>
                  </a:lnTo>
                  <a:lnTo>
                    <a:pt x="1907" y="1709"/>
                  </a:lnTo>
                  <a:lnTo>
                    <a:pt x="2367" y="14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810450" y="4561700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56"/>
                    <a:pt x="1808" y="855"/>
                  </a:cubicBezTo>
                  <a:cubicBezTo>
                    <a:pt x="1873" y="954"/>
                    <a:pt x="1906" y="1052"/>
                    <a:pt x="1906" y="1151"/>
                  </a:cubicBezTo>
                  <a:cubicBezTo>
                    <a:pt x="1939" y="1282"/>
                    <a:pt x="1939" y="1381"/>
                    <a:pt x="1873" y="1447"/>
                  </a:cubicBezTo>
                  <a:cubicBezTo>
                    <a:pt x="1840" y="1545"/>
                    <a:pt x="1775" y="1611"/>
                    <a:pt x="1709" y="1677"/>
                  </a:cubicBezTo>
                  <a:lnTo>
                    <a:pt x="1413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85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91"/>
                  </a:lnTo>
                  <a:lnTo>
                    <a:pt x="1216" y="2531"/>
                  </a:lnTo>
                  <a:lnTo>
                    <a:pt x="1939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432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36" y="362"/>
                    <a:pt x="1972" y="231"/>
                    <a:pt x="1808" y="132"/>
                  </a:cubicBezTo>
                  <a:cubicBezTo>
                    <a:pt x="1643" y="34"/>
                    <a:pt x="1479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868775" y="4523700"/>
              <a:ext cx="68200" cy="63500"/>
            </a:xfrm>
            <a:custGeom>
              <a:avLst/>
              <a:gdLst/>
              <a:ahLst/>
              <a:cxnLst/>
              <a:rect l="l" t="t" r="r" b="b"/>
              <a:pathLst>
                <a:path w="2728" h="2540" extrusionOk="0">
                  <a:moveTo>
                    <a:pt x="1282" y="502"/>
                  </a:moveTo>
                  <a:cubicBezTo>
                    <a:pt x="1380" y="535"/>
                    <a:pt x="1446" y="568"/>
                    <a:pt x="1512" y="666"/>
                  </a:cubicBezTo>
                  <a:cubicBezTo>
                    <a:pt x="1545" y="765"/>
                    <a:pt x="1578" y="863"/>
                    <a:pt x="1545" y="929"/>
                  </a:cubicBezTo>
                  <a:cubicBezTo>
                    <a:pt x="1545" y="1028"/>
                    <a:pt x="1479" y="1093"/>
                    <a:pt x="1413" y="1159"/>
                  </a:cubicBezTo>
                  <a:lnTo>
                    <a:pt x="1085" y="1356"/>
                  </a:lnTo>
                  <a:lnTo>
                    <a:pt x="690" y="798"/>
                  </a:lnTo>
                  <a:lnTo>
                    <a:pt x="1019" y="568"/>
                  </a:lnTo>
                  <a:cubicBezTo>
                    <a:pt x="1118" y="502"/>
                    <a:pt x="1216" y="502"/>
                    <a:pt x="1282" y="502"/>
                  </a:cubicBezTo>
                  <a:close/>
                  <a:moveTo>
                    <a:pt x="1309" y="1"/>
                  </a:moveTo>
                  <a:cubicBezTo>
                    <a:pt x="1138" y="1"/>
                    <a:pt x="952" y="64"/>
                    <a:pt x="789" y="173"/>
                  </a:cubicBezTo>
                  <a:lnTo>
                    <a:pt x="0" y="666"/>
                  </a:lnTo>
                  <a:lnTo>
                    <a:pt x="1216" y="2539"/>
                  </a:lnTo>
                  <a:lnTo>
                    <a:pt x="1676" y="2276"/>
                  </a:lnTo>
                  <a:lnTo>
                    <a:pt x="1315" y="1751"/>
                  </a:lnTo>
                  <a:lnTo>
                    <a:pt x="1643" y="1521"/>
                  </a:lnTo>
                  <a:lnTo>
                    <a:pt x="2235" y="1882"/>
                  </a:lnTo>
                  <a:lnTo>
                    <a:pt x="2728" y="1554"/>
                  </a:lnTo>
                  <a:lnTo>
                    <a:pt x="2005" y="1192"/>
                  </a:lnTo>
                  <a:cubicBezTo>
                    <a:pt x="2071" y="1061"/>
                    <a:pt x="2071" y="929"/>
                    <a:pt x="2071" y="798"/>
                  </a:cubicBezTo>
                  <a:cubicBezTo>
                    <a:pt x="2038" y="666"/>
                    <a:pt x="2005" y="535"/>
                    <a:pt x="1906" y="371"/>
                  </a:cubicBezTo>
                  <a:cubicBezTo>
                    <a:pt x="1775" y="173"/>
                    <a:pt x="1610" y="42"/>
                    <a:pt x="1413" y="9"/>
                  </a:cubicBezTo>
                  <a:cubicBezTo>
                    <a:pt x="1379" y="3"/>
                    <a:pt x="1345" y="1"/>
                    <a:pt x="1309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925450" y="4496800"/>
              <a:ext cx="41100" cy="54250"/>
            </a:xfrm>
            <a:custGeom>
              <a:avLst/>
              <a:gdLst/>
              <a:ahLst/>
              <a:cxnLst/>
              <a:rect l="l" t="t" r="r" b="b"/>
              <a:pathLst>
                <a:path w="1644" h="2170" extrusionOk="0">
                  <a:moveTo>
                    <a:pt x="428" y="1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1644" y="1874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956675" y="4467225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24"/>
                    <a:pt x="1775" y="855"/>
                  </a:cubicBezTo>
                  <a:cubicBezTo>
                    <a:pt x="1841" y="954"/>
                    <a:pt x="1906" y="1052"/>
                    <a:pt x="1906" y="1151"/>
                  </a:cubicBezTo>
                  <a:cubicBezTo>
                    <a:pt x="1939" y="1282"/>
                    <a:pt x="1906" y="1348"/>
                    <a:pt x="1873" y="1447"/>
                  </a:cubicBezTo>
                  <a:cubicBezTo>
                    <a:pt x="1841" y="1545"/>
                    <a:pt x="1775" y="1611"/>
                    <a:pt x="1709" y="1677"/>
                  </a:cubicBezTo>
                  <a:lnTo>
                    <a:pt x="1380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52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58"/>
                  </a:lnTo>
                  <a:lnTo>
                    <a:pt x="1216" y="2531"/>
                  </a:lnTo>
                  <a:lnTo>
                    <a:pt x="1906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399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03" y="362"/>
                    <a:pt x="1972" y="231"/>
                    <a:pt x="1808" y="132"/>
                  </a:cubicBezTo>
                  <a:cubicBezTo>
                    <a:pt x="1643" y="34"/>
                    <a:pt x="1446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822775" y="4797725"/>
              <a:ext cx="54225" cy="58675"/>
            </a:xfrm>
            <a:custGeom>
              <a:avLst/>
              <a:gdLst/>
              <a:ahLst/>
              <a:cxnLst/>
              <a:rect l="l" t="t" r="r" b="b"/>
              <a:pathLst>
                <a:path w="2169" h="2347" extrusionOk="0">
                  <a:moveTo>
                    <a:pt x="863" y="339"/>
                  </a:moveTo>
                  <a:cubicBezTo>
                    <a:pt x="937" y="339"/>
                    <a:pt x="1011" y="355"/>
                    <a:pt x="1085" y="385"/>
                  </a:cubicBezTo>
                  <a:cubicBezTo>
                    <a:pt x="1216" y="451"/>
                    <a:pt x="1380" y="615"/>
                    <a:pt x="1545" y="878"/>
                  </a:cubicBezTo>
                  <a:cubicBezTo>
                    <a:pt x="1709" y="1141"/>
                    <a:pt x="1807" y="1338"/>
                    <a:pt x="1807" y="1502"/>
                  </a:cubicBezTo>
                  <a:cubicBezTo>
                    <a:pt x="1807" y="1699"/>
                    <a:pt x="1742" y="1831"/>
                    <a:pt x="1577" y="1929"/>
                  </a:cubicBezTo>
                  <a:cubicBezTo>
                    <a:pt x="1487" y="1984"/>
                    <a:pt x="1397" y="2008"/>
                    <a:pt x="1312" y="2008"/>
                  </a:cubicBezTo>
                  <a:cubicBezTo>
                    <a:pt x="1242" y="2008"/>
                    <a:pt x="1176" y="1992"/>
                    <a:pt x="1117" y="1962"/>
                  </a:cubicBezTo>
                  <a:cubicBezTo>
                    <a:pt x="953" y="1896"/>
                    <a:pt x="789" y="1732"/>
                    <a:pt x="624" y="1469"/>
                  </a:cubicBezTo>
                  <a:cubicBezTo>
                    <a:pt x="460" y="1206"/>
                    <a:pt x="394" y="1009"/>
                    <a:pt x="394" y="845"/>
                  </a:cubicBezTo>
                  <a:cubicBezTo>
                    <a:pt x="362" y="681"/>
                    <a:pt x="460" y="516"/>
                    <a:pt x="592" y="418"/>
                  </a:cubicBezTo>
                  <a:cubicBezTo>
                    <a:pt x="682" y="363"/>
                    <a:pt x="773" y="339"/>
                    <a:pt x="863" y="339"/>
                  </a:cubicBezTo>
                  <a:close/>
                  <a:moveTo>
                    <a:pt x="898" y="1"/>
                  </a:moveTo>
                  <a:cubicBezTo>
                    <a:pt x="743" y="1"/>
                    <a:pt x="592" y="52"/>
                    <a:pt x="427" y="155"/>
                  </a:cubicBezTo>
                  <a:cubicBezTo>
                    <a:pt x="197" y="319"/>
                    <a:pt x="66" y="549"/>
                    <a:pt x="33" y="812"/>
                  </a:cubicBezTo>
                  <a:cubicBezTo>
                    <a:pt x="0" y="1075"/>
                    <a:pt x="99" y="1338"/>
                    <a:pt x="329" y="1666"/>
                  </a:cubicBezTo>
                  <a:cubicBezTo>
                    <a:pt x="526" y="1995"/>
                    <a:pt x="756" y="2225"/>
                    <a:pt x="986" y="2291"/>
                  </a:cubicBezTo>
                  <a:cubicBezTo>
                    <a:pt x="1085" y="2328"/>
                    <a:pt x="1183" y="2346"/>
                    <a:pt x="1280" y="2346"/>
                  </a:cubicBezTo>
                  <a:cubicBezTo>
                    <a:pt x="1441" y="2346"/>
                    <a:pt x="1598" y="2295"/>
                    <a:pt x="1742" y="2192"/>
                  </a:cubicBezTo>
                  <a:cubicBezTo>
                    <a:pt x="2005" y="2028"/>
                    <a:pt x="2136" y="1831"/>
                    <a:pt x="2136" y="1568"/>
                  </a:cubicBezTo>
                  <a:cubicBezTo>
                    <a:pt x="2169" y="1305"/>
                    <a:pt x="2070" y="1009"/>
                    <a:pt x="1873" y="681"/>
                  </a:cubicBezTo>
                  <a:cubicBezTo>
                    <a:pt x="1643" y="352"/>
                    <a:pt x="1413" y="155"/>
                    <a:pt x="1183" y="56"/>
                  </a:cubicBezTo>
                  <a:cubicBezTo>
                    <a:pt x="1085" y="19"/>
                    <a:pt x="991" y="1"/>
                    <a:pt x="89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870425" y="4759675"/>
              <a:ext cx="57525" cy="65475"/>
            </a:xfrm>
            <a:custGeom>
              <a:avLst/>
              <a:gdLst/>
              <a:ahLst/>
              <a:cxnLst/>
              <a:rect l="l" t="t" r="r" b="b"/>
              <a:pathLst>
                <a:path w="2301" h="2619" extrusionOk="0">
                  <a:moveTo>
                    <a:pt x="1183" y="1"/>
                  </a:moveTo>
                  <a:lnTo>
                    <a:pt x="0" y="757"/>
                  </a:lnTo>
                  <a:lnTo>
                    <a:pt x="197" y="1053"/>
                  </a:lnTo>
                  <a:lnTo>
                    <a:pt x="986" y="527"/>
                  </a:lnTo>
                  <a:lnTo>
                    <a:pt x="822" y="1447"/>
                  </a:lnTo>
                  <a:lnTo>
                    <a:pt x="953" y="1644"/>
                  </a:lnTo>
                  <a:lnTo>
                    <a:pt x="1216" y="1447"/>
                  </a:lnTo>
                  <a:cubicBezTo>
                    <a:pt x="1323" y="1393"/>
                    <a:pt x="1431" y="1340"/>
                    <a:pt x="1538" y="1340"/>
                  </a:cubicBezTo>
                  <a:cubicBezTo>
                    <a:pt x="1562" y="1340"/>
                    <a:pt x="1586" y="1342"/>
                    <a:pt x="1610" y="1348"/>
                  </a:cubicBezTo>
                  <a:cubicBezTo>
                    <a:pt x="1709" y="1348"/>
                    <a:pt x="1807" y="1414"/>
                    <a:pt x="1873" y="1513"/>
                  </a:cubicBezTo>
                  <a:cubicBezTo>
                    <a:pt x="1939" y="1611"/>
                    <a:pt x="1939" y="1710"/>
                    <a:pt x="1906" y="1841"/>
                  </a:cubicBezTo>
                  <a:cubicBezTo>
                    <a:pt x="1873" y="1940"/>
                    <a:pt x="1807" y="2038"/>
                    <a:pt x="1643" y="2137"/>
                  </a:cubicBezTo>
                  <a:cubicBezTo>
                    <a:pt x="1577" y="2203"/>
                    <a:pt x="1479" y="2235"/>
                    <a:pt x="1347" y="2268"/>
                  </a:cubicBezTo>
                  <a:lnTo>
                    <a:pt x="1019" y="2268"/>
                  </a:lnTo>
                  <a:lnTo>
                    <a:pt x="1052" y="2597"/>
                  </a:lnTo>
                  <a:cubicBezTo>
                    <a:pt x="1106" y="2611"/>
                    <a:pt x="1160" y="2619"/>
                    <a:pt x="1217" y="2619"/>
                  </a:cubicBezTo>
                  <a:cubicBezTo>
                    <a:pt x="1298" y="2619"/>
                    <a:pt x="1383" y="2603"/>
                    <a:pt x="1479" y="2564"/>
                  </a:cubicBezTo>
                  <a:cubicBezTo>
                    <a:pt x="1610" y="2531"/>
                    <a:pt x="1742" y="2466"/>
                    <a:pt x="1873" y="2400"/>
                  </a:cubicBezTo>
                  <a:cubicBezTo>
                    <a:pt x="2005" y="2301"/>
                    <a:pt x="2103" y="2203"/>
                    <a:pt x="2202" y="2071"/>
                  </a:cubicBezTo>
                  <a:cubicBezTo>
                    <a:pt x="2267" y="1940"/>
                    <a:pt x="2300" y="1841"/>
                    <a:pt x="2300" y="1710"/>
                  </a:cubicBezTo>
                  <a:cubicBezTo>
                    <a:pt x="2300" y="1545"/>
                    <a:pt x="2235" y="1414"/>
                    <a:pt x="2169" y="1315"/>
                  </a:cubicBezTo>
                  <a:cubicBezTo>
                    <a:pt x="2070" y="1151"/>
                    <a:pt x="1939" y="1053"/>
                    <a:pt x="1774" y="1020"/>
                  </a:cubicBezTo>
                  <a:cubicBezTo>
                    <a:pt x="1610" y="1020"/>
                    <a:pt x="1446" y="1053"/>
                    <a:pt x="1249" y="1151"/>
                  </a:cubicBezTo>
                  <a:lnTo>
                    <a:pt x="1150" y="1184"/>
                  </a:lnTo>
                  <a:lnTo>
                    <a:pt x="1314" y="198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141500" y="4357150"/>
              <a:ext cx="59175" cy="54250"/>
            </a:xfrm>
            <a:custGeom>
              <a:avLst/>
              <a:gdLst/>
              <a:ahLst/>
              <a:cxnLst/>
              <a:rect l="l" t="t" r="r" b="b"/>
              <a:pathLst>
                <a:path w="2367" h="2170" extrusionOk="0">
                  <a:moveTo>
                    <a:pt x="428" y="0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2367" y="1413"/>
                  </a:lnTo>
                  <a:lnTo>
                    <a:pt x="2104" y="986"/>
                  </a:lnTo>
                  <a:lnTo>
                    <a:pt x="1381" y="1446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194075" y="4316075"/>
              <a:ext cx="56725" cy="57525"/>
            </a:xfrm>
            <a:custGeom>
              <a:avLst/>
              <a:gdLst/>
              <a:ahLst/>
              <a:cxnLst/>
              <a:rect l="l" t="t" r="r" b="b"/>
              <a:pathLst>
                <a:path w="2269" h="2301" extrusionOk="0">
                  <a:moveTo>
                    <a:pt x="1085" y="526"/>
                  </a:moveTo>
                  <a:cubicBezTo>
                    <a:pt x="1184" y="526"/>
                    <a:pt x="1283" y="559"/>
                    <a:pt x="1381" y="625"/>
                  </a:cubicBezTo>
                  <a:cubicBezTo>
                    <a:pt x="1480" y="658"/>
                    <a:pt x="1545" y="756"/>
                    <a:pt x="1611" y="855"/>
                  </a:cubicBezTo>
                  <a:cubicBezTo>
                    <a:pt x="1677" y="953"/>
                    <a:pt x="1710" y="1052"/>
                    <a:pt x="1743" y="1183"/>
                  </a:cubicBezTo>
                  <a:cubicBezTo>
                    <a:pt x="1743" y="1282"/>
                    <a:pt x="1743" y="1381"/>
                    <a:pt x="1710" y="1479"/>
                  </a:cubicBezTo>
                  <a:cubicBezTo>
                    <a:pt x="1644" y="1578"/>
                    <a:pt x="1611" y="1643"/>
                    <a:pt x="1513" y="1709"/>
                  </a:cubicBezTo>
                  <a:cubicBezTo>
                    <a:pt x="1414" y="1742"/>
                    <a:pt x="1348" y="1775"/>
                    <a:pt x="1217" y="1775"/>
                  </a:cubicBezTo>
                  <a:cubicBezTo>
                    <a:pt x="1118" y="1775"/>
                    <a:pt x="1020" y="1742"/>
                    <a:pt x="921" y="1676"/>
                  </a:cubicBezTo>
                  <a:cubicBezTo>
                    <a:pt x="822" y="1643"/>
                    <a:pt x="757" y="1545"/>
                    <a:pt x="691" y="1446"/>
                  </a:cubicBezTo>
                  <a:cubicBezTo>
                    <a:pt x="625" y="1348"/>
                    <a:pt x="592" y="1249"/>
                    <a:pt x="560" y="1118"/>
                  </a:cubicBezTo>
                  <a:cubicBezTo>
                    <a:pt x="560" y="1019"/>
                    <a:pt x="560" y="921"/>
                    <a:pt x="592" y="822"/>
                  </a:cubicBezTo>
                  <a:cubicBezTo>
                    <a:pt x="658" y="723"/>
                    <a:pt x="724" y="658"/>
                    <a:pt x="790" y="592"/>
                  </a:cubicBezTo>
                  <a:cubicBezTo>
                    <a:pt x="888" y="559"/>
                    <a:pt x="987" y="526"/>
                    <a:pt x="1085" y="526"/>
                  </a:cubicBezTo>
                  <a:close/>
                  <a:moveTo>
                    <a:pt x="1085" y="0"/>
                  </a:moveTo>
                  <a:cubicBezTo>
                    <a:pt x="888" y="33"/>
                    <a:pt x="691" y="66"/>
                    <a:pt x="527" y="198"/>
                  </a:cubicBezTo>
                  <a:cubicBezTo>
                    <a:pt x="362" y="296"/>
                    <a:pt x="231" y="428"/>
                    <a:pt x="132" y="625"/>
                  </a:cubicBezTo>
                  <a:cubicBezTo>
                    <a:pt x="67" y="789"/>
                    <a:pt x="1" y="986"/>
                    <a:pt x="34" y="1183"/>
                  </a:cubicBezTo>
                  <a:cubicBezTo>
                    <a:pt x="34" y="1381"/>
                    <a:pt x="100" y="1578"/>
                    <a:pt x="231" y="1742"/>
                  </a:cubicBezTo>
                  <a:cubicBezTo>
                    <a:pt x="330" y="1939"/>
                    <a:pt x="494" y="2071"/>
                    <a:pt x="658" y="2169"/>
                  </a:cubicBezTo>
                  <a:cubicBezTo>
                    <a:pt x="855" y="2268"/>
                    <a:pt x="1020" y="2301"/>
                    <a:pt x="1217" y="2301"/>
                  </a:cubicBezTo>
                  <a:cubicBezTo>
                    <a:pt x="1414" y="2301"/>
                    <a:pt x="1611" y="2235"/>
                    <a:pt x="1775" y="2136"/>
                  </a:cubicBezTo>
                  <a:cubicBezTo>
                    <a:pt x="1940" y="2005"/>
                    <a:pt x="2071" y="1873"/>
                    <a:pt x="2170" y="1676"/>
                  </a:cubicBezTo>
                  <a:cubicBezTo>
                    <a:pt x="2235" y="1512"/>
                    <a:pt x="2268" y="1315"/>
                    <a:pt x="2268" y="1118"/>
                  </a:cubicBezTo>
                  <a:cubicBezTo>
                    <a:pt x="2235" y="921"/>
                    <a:pt x="2170" y="723"/>
                    <a:pt x="2071" y="559"/>
                  </a:cubicBezTo>
                  <a:cubicBezTo>
                    <a:pt x="1940" y="362"/>
                    <a:pt x="1808" y="230"/>
                    <a:pt x="1611" y="132"/>
                  </a:cubicBezTo>
                  <a:cubicBezTo>
                    <a:pt x="1447" y="33"/>
                    <a:pt x="1283" y="0"/>
                    <a:pt x="108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248300" y="4270075"/>
              <a:ext cx="69850" cy="71500"/>
            </a:xfrm>
            <a:custGeom>
              <a:avLst/>
              <a:gdLst/>
              <a:ahLst/>
              <a:cxnLst/>
              <a:rect l="l" t="t" r="r" b="b"/>
              <a:pathLst>
                <a:path w="2794" h="2860" extrusionOk="0">
                  <a:moveTo>
                    <a:pt x="1578" y="0"/>
                  </a:moveTo>
                  <a:lnTo>
                    <a:pt x="1151" y="263"/>
                  </a:lnTo>
                  <a:lnTo>
                    <a:pt x="1907" y="1380"/>
                  </a:lnTo>
                  <a:lnTo>
                    <a:pt x="395" y="756"/>
                  </a:lnTo>
                  <a:lnTo>
                    <a:pt x="1" y="1019"/>
                  </a:lnTo>
                  <a:lnTo>
                    <a:pt x="1217" y="2859"/>
                  </a:lnTo>
                  <a:lnTo>
                    <a:pt x="1611" y="2596"/>
                  </a:lnTo>
                  <a:lnTo>
                    <a:pt x="888" y="1479"/>
                  </a:lnTo>
                  <a:lnTo>
                    <a:pt x="2400" y="2103"/>
                  </a:lnTo>
                  <a:lnTo>
                    <a:pt x="2794" y="1840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307450" y="4240275"/>
              <a:ext cx="61650" cy="63500"/>
            </a:xfrm>
            <a:custGeom>
              <a:avLst/>
              <a:gdLst/>
              <a:ahLst/>
              <a:cxnLst/>
              <a:rect l="l" t="t" r="r" b="b"/>
              <a:pathLst>
                <a:path w="2466" h="2540" extrusionOk="0">
                  <a:moveTo>
                    <a:pt x="1282" y="502"/>
                  </a:moveTo>
                  <a:cubicBezTo>
                    <a:pt x="1381" y="502"/>
                    <a:pt x="1479" y="535"/>
                    <a:pt x="1545" y="601"/>
                  </a:cubicBezTo>
                  <a:cubicBezTo>
                    <a:pt x="1644" y="634"/>
                    <a:pt x="1742" y="732"/>
                    <a:pt x="1808" y="831"/>
                  </a:cubicBezTo>
                  <a:cubicBezTo>
                    <a:pt x="1874" y="929"/>
                    <a:pt x="1907" y="1028"/>
                    <a:pt x="1939" y="1159"/>
                  </a:cubicBezTo>
                  <a:cubicBezTo>
                    <a:pt x="1939" y="1258"/>
                    <a:pt x="1939" y="1357"/>
                    <a:pt x="1907" y="1455"/>
                  </a:cubicBezTo>
                  <a:cubicBezTo>
                    <a:pt x="1841" y="1521"/>
                    <a:pt x="1808" y="1587"/>
                    <a:pt x="1709" y="1652"/>
                  </a:cubicBezTo>
                  <a:lnTo>
                    <a:pt x="1414" y="1849"/>
                  </a:lnTo>
                  <a:lnTo>
                    <a:pt x="724" y="765"/>
                  </a:lnTo>
                  <a:lnTo>
                    <a:pt x="986" y="601"/>
                  </a:lnTo>
                  <a:cubicBezTo>
                    <a:pt x="1085" y="535"/>
                    <a:pt x="1184" y="502"/>
                    <a:pt x="1282" y="502"/>
                  </a:cubicBezTo>
                  <a:close/>
                  <a:moveTo>
                    <a:pt x="1388" y="1"/>
                  </a:moveTo>
                  <a:cubicBezTo>
                    <a:pt x="1353" y="1"/>
                    <a:pt x="1318" y="3"/>
                    <a:pt x="1282" y="9"/>
                  </a:cubicBezTo>
                  <a:cubicBezTo>
                    <a:pt x="1085" y="9"/>
                    <a:pt x="921" y="75"/>
                    <a:pt x="724" y="174"/>
                  </a:cubicBezTo>
                  <a:lnTo>
                    <a:pt x="1" y="666"/>
                  </a:lnTo>
                  <a:lnTo>
                    <a:pt x="1217" y="2540"/>
                  </a:lnTo>
                  <a:lnTo>
                    <a:pt x="1939" y="2079"/>
                  </a:lnTo>
                  <a:cubicBezTo>
                    <a:pt x="2104" y="1948"/>
                    <a:pt x="2235" y="1817"/>
                    <a:pt x="2334" y="1652"/>
                  </a:cubicBezTo>
                  <a:cubicBezTo>
                    <a:pt x="2432" y="1455"/>
                    <a:pt x="2465" y="1291"/>
                    <a:pt x="2432" y="1094"/>
                  </a:cubicBezTo>
                  <a:cubicBezTo>
                    <a:pt x="2432" y="897"/>
                    <a:pt x="2367" y="732"/>
                    <a:pt x="2235" y="535"/>
                  </a:cubicBezTo>
                  <a:cubicBezTo>
                    <a:pt x="2137" y="338"/>
                    <a:pt x="1972" y="206"/>
                    <a:pt x="1808" y="108"/>
                  </a:cubicBezTo>
                  <a:cubicBezTo>
                    <a:pt x="1674" y="54"/>
                    <a:pt x="1540" y="1"/>
                    <a:pt x="138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372350" y="420105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1052" y="527"/>
                  </a:moveTo>
                  <a:cubicBezTo>
                    <a:pt x="1151" y="527"/>
                    <a:pt x="1249" y="560"/>
                    <a:pt x="1348" y="625"/>
                  </a:cubicBezTo>
                  <a:cubicBezTo>
                    <a:pt x="1446" y="658"/>
                    <a:pt x="1512" y="757"/>
                    <a:pt x="1578" y="855"/>
                  </a:cubicBezTo>
                  <a:cubicBezTo>
                    <a:pt x="1644" y="954"/>
                    <a:pt x="1709" y="1053"/>
                    <a:pt x="1709" y="1184"/>
                  </a:cubicBezTo>
                  <a:cubicBezTo>
                    <a:pt x="1742" y="1283"/>
                    <a:pt x="1709" y="1381"/>
                    <a:pt x="1677" y="1480"/>
                  </a:cubicBezTo>
                  <a:cubicBezTo>
                    <a:pt x="1644" y="1578"/>
                    <a:pt x="1578" y="1644"/>
                    <a:pt x="1479" y="1710"/>
                  </a:cubicBezTo>
                  <a:cubicBezTo>
                    <a:pt x="1414" y="1743"/>
                    <a:pt x="1315" y="1775"/>
                    <a:pt x="1216" y="1775"/>
                  </a:cubicBezTo>
                  <a:cubicBezTo>
                    <a:pt x="1118" y="1775"/>
                    <a:pt x="1019" y="1743"/>
                    <a:pt x="921" y="1677"/>
                  </a:cubicBezTo>
                  <a:cubicBezTo>
                    <a:pt x="822" y="1644"/>
                    <a:pt x="724" y="1545"/>
                    <a:pt x="658" y="1447"/>
                  </a:cubicBezTo>
                  <a:cubicBezTo>
                    <a:pt x="592" y="1348"/>
                    <a:pt x="559" y="1250"/>
                    <a:pt x="559" y="1118"/>
                  </a:cubicBezTo>
                  <a:cubicBezTo>
                    <a:pt x="526" y="1020"/>
                    <a:pt x="559" y="921"/>
                    <a:pt x="592" y="823"/>
                  </a:cubicBezTo>
                  <a:cubicBezTo>
                    <a:pt x="625" y="724"/>
                    <a:pt x="691" y="658"/>
                    <a:pt x="789" y="592"/>
                  </a:cubicBezTo>
                  <a:cubicBezTo>
                    <a:pt x="855" y="527"/>
                    <a:pt x="954" y="527"/>
                    <a:pt x="1052" y="527"/>
                  </a:cubicBezTo>
                  <a:close/>
                  <a:moveTo>
                    <a:pt x="1052" y="1"/>
                  </a:moveTo>
                  <a:cubicBezTo>
                    <a:pt x="855" y="1"/>
                    <a:pt x="691" y="67"/>
                    <a:pt x="494" y="198"/>
                  </a:cubicBezTo>
                  <a:cubicBezTo>
                    <a:pt x="329" y="297"/>
                    <a:pt x="198" y="428"/>
                    <a:pt x="132" y="625"/>
                  </a:cubicBezTo>
                  <a:cubicBezTo>
                    <a:pt x="33" y="790"/>
                    <a:pt x="1" y="987"/>
                    <a:pt x="1" y="1184"/>
                  </a:cubicBezTo>
                  <a:cubicBezTo>
                    <a:pt x="33" y="1381"/>
                    <a:pt x="99" y="1545"/>
                    <a:pt x="198" y="1743"/>
                  </a:cubicBezTo>
                  <a:cubicBezTo>
                    <a:pt x="329" y="1907"/>
                    <a:pt x="461" y="2071"/>
                    <a:pt x="658" y="2170"/>
                  </a:cubicBezTo>
                  <a:cubicBezTo>
                    <a:pt x="822" y="2268"/>
                    <a:pt x="1019" y="2301"/>
                    <a:pt x="1216" y="2301"/>
                  </a:cubicBezTo>
                  <a:cubicBezTo>
                    <a:pt x="1414" y="2301"/>
                    <a:pt x="1578" y="2235"/>
                    <a:pt x="1742" y="2104"/>
                  </a:cubicBezTo>
                  <a:cubicBezTo>
                    <a:pt x="1939" y="2005"/>
                    <a:pt x="2071" y="1874"/>
                    <a:pt x="2137" y="1677"/>
                  </a:cubicBezTo>
                  <a:cubicBezTo>
                    <a:pt x="2235" y="1513"/>
                    <a:pt x="2268" y="1315"/>
                    <a:pt x="2235" y="1118"/>
                  </a:cubicBezTo>
                  <a:cubicBezTo>
                    <a:pt x="2235" y="921"/>
                    <a:pt x="2169" y="724"/>
                    <a:pt x="2038" y="560"/>
                  </a:cubicBezTo>
                  <a:cubicBezTo>
                    <a:pt x="1939" y="362"/>
                    <a:pt x="1775" y="231"/>
                    <a:pt x="1611" y="132"/>
                  </a:cubicBezTo>
                  <a:cubicBezTo>
                    <a:pt x="1446" y="34"/>
                    <a:pt x="1249" y="1"/>
                    <a:pt x="105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425750" y="4154225"/>
              <a:ext cx="69850" cy="72325"/>
            </a:xfrm>
            <a:custGeom>
              <a:avLst/>
              <a:gdLst/>
              <a:ahLst/>
              <a:cxnLst/>
              <a:rect l="l" t="t" r="r" b="b"/>
              <a:pathLst>
                <a:path w="2794" h="2893" extrusionOk="0">
                  <a:moveTo>
                    <a:pt x="1578" y="1"/>
                  </a:moveTo>
                  <a:lnTo>
                    <a:pt x="1184" y="297"/>
                  </a:lnTo>
                  <a:lnTo>
                    <a:pt x="1906" y="1414"/>
                  </a:lnTo>
                  <a:lnTo>
                    <a:pt x="395" y="790"/>
                  </a:lnTo>
                  <a:lnTo>
                    <a:pt x="1" y="1020"/>
                  </a:lnTo>
                  <a:lnTo>
                    <a:pt x="1216" y="2893"/>
                  </a:lnTo>
                  <a:lnTo>
                    <a:pt x="1644" y="2630"/>
                  </a:lnTo>
                  <a:lnTo>
                    <a:pt x="921" y="1513"/>
                  </a:lnTo>
                  <a:lnTo>
                    <a:pt x="921" y="1513"/>
                  </a:lnTo>
                  <a:lnTo>
                    <a:pt x="2399" y="2137"/>
                  </a:lnTo>
                  <a:lnTo>
                    <a:pt x="2794" y="1874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061825" y="4431900"/>
              <a:ext cx="30425" cy="34525"/>
            </a:xfrm>
            <a:custGeom>
              <a:avLst/>
              <a:gdLst/>
              <a:ahLst/>
              <a:cxnLst/>
              <a:rect l="l" t="t" r="r" b="b"/>
              <a:pathLst>
                <a:path w="1217" h="1381" extrusionOk="0">
                  <a:moveTo>
                    <a:pt x="822" y="1"/>
                  </a:moveTo>
                  <a:lnTo>
                    <a:pt x="0" y="526"/>
                  </a:lnTo>
                  <a:lnTo>
                    <a:pt x="165" y="757"/>
                  </a:lnTo>
                  <a:lnTo>
                    <a:pt x="428" y="592"/>
                  </a:lnTo>
                  <a:lnTo>
                    <a:pt x="953" y="1381"/>
                  </a:lnTo>
                  <a:lnTo>
                    <a:pt x="1216" y="1249"/>
                  </a:lnTo>
                  <a:lnTo>
                    <a:pt x="691" y="428"/>
                  </a:lnTo>
                  <a:lnTo>
                    <a:pt x="953" y="23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089750" y="4419575"/>
              <a:ext cx="31250" cy="32075"/>
            </a:xfrm>
            <a:custGeom>
              <a:avLst/>
              <a:gdLst/>
              <a:ahLst/>
              <a:cxnLst/>
              <a:rect l="l" t="t" r="r" b="b"/>
              <a:pathLst>
                <a:path w="1250" h="1283" extrusionOk="0">
                  <a:moveTo>
                    <a:pt x="592" y="297"/>
                  </a:moveTo>
                  <a:cubicBezTo>
                    <a:pt x="658" y="297"/>
                    <a:pt x="691" y="297"/>
                    <a:pt x="757" y="329"/>
                  </a:cubicBezTo>
                  <a:cubicBezTo>
                    <a:pt x="789" y="362"/>
                    <a:pt x="855" y="428"/>
                    <a:pt x="888" y="461"/>
                  </a:cubicBezTo>
                  <a:cubicBezTo>
                    <a:pt x="921" y="527"/>
                    <a:pt x="954" y="592"/>
                    <a:pt x="954" y="658"/>
                  </a:cubicBezTo>
                  <a:cubicBezTo>
                    <a:pt x="954" y="724"/>
                    <a:pt x="954" y="757"/>
                    <a:pt x="921" y="822"/>
                  </a:cubicBezTo>
                  <a:cubicBezTo>
                    <a:pt x="921" y="888"/>
                    <a:pt x="888" y="921"/>
                    <a:pt x="822" y="954"/>
                  </a:cubicBezTo>
                  <a:cubicBezTo>
                    <a:pt x="789" y="987"/>
                    <a:pt x="724" y="987"/>
                    <a:pt x="691" y="987"/>
                  </a:cubicBezTo>
                  <a:cubicBezTo>
                    <a:pt x="625" y="987"/>
                    <a:pt x="559" y="954"/>
                    <a:pt x="494" y="954"/>
                  </a:cubicBezTo>
                  <a:cubicBezTo>
                    <a:pt x="461" y="921"/>
                    <a:pt x="395" y="855"/>
                    <a:pt x="362" y="789"/>
                  </a:cubicBezTo>
                  <a:cubicBezTo>
                    <a:pt x="329" y="757"/>
                    <a:pt x="329" y="691"/>
                    <a:pt x="296" y="625"/>
                  </a:cubicBezTo>
                  <a:cubicBezTo>
                    <a:pt x="296" y="559"/>
                    <a:pt x="296" y="494"/>
                    <a:pt x="329" y="461"/>
                  </a:cubicBezTo>
                  <a:cubicBezTo>
                    <a:pt x="362" y="395"/>
                    <a:pt x="395" y="362"/>
                    <a:pt x="428" y="329"/>
                  </a:cubicBezTo>
                  <a:cubicBezTo>
                    <a:pt x="494" y="297"/>
                    <a:pt x="526" y="297"/>
                    <a:pt x="592" y="297"/>
                  </a:cubicBezTo>
                  <a:close/>
                  <a:moveTo>
                    <a:pt x="592" y="1"/>
                  </a:moveTo>
                  <a:cubicBezTo>
                    <a:pt x="494" y="1"/>
                    <a:pt x="395" y="34"/>
                    <a:pt x="296" y="99"/>
                  </a:cubicBezTo>
                  <a:cubicBezTo>
                    <a:pt x="198" y="165"/>
                    <a:pt x="99" y="231"/>
                    <a:pt x="66" y="329"/>
                  </a:cubicBezTo>
                  <a:cubicBezTo>
                    <a:pt x="34" y="428"/>
                    <a:pt x="1" y="527"/>
                    <a:pt x="1" y="658"/>
                  </a:cubicBezTo>
                  <a:cubicBezTo>
                    <a:pt x="1" y="757"/>
                    <a:pt x="66" y="855"/>
                    <a:pt x="132" y="954"/>
                  </a:cubicBezTo>
                  <a:cubicBezTo>
                    <a:pt x="198" y="1085"/>
                    <a:pt x="264" y="1151"/>
                    <a:pt x="362" y="1217"/>
                  </a:cubicBezTo>
                  <a:cubicBezTo>
                    <a:pt x="461" y="1250"/>
                    <a:pt x="559" y="1282"/>
                    <a:pt x="658" y="1282"/>
                  </a:cubicBezTo>
                  <a:cubicBezTo>
                    <a:pt x="789" y="1282"/>
                    <a:pt x="888" y="1250"/>
                    <a:pt x="987" y="1184"/>
                  </a:cubicBezTo>
                  <a:cubicBezTo>
                    <a:pt x="1085" y="1118"/>
                    <a:pt x="1151" y="1019"/>
                    <a:pt x="1184" y="954"/>
                  </a:cubicBezTo>
                  <a:cubicBezTo>
                    <a:pt x="1249" y="855"/>
                    <a:pt x="1249" y="724"/>
                    <a:pt x="1249" y="625"/>
                  </a:cubicBezTo>
                  <a:cubicBezTo>
                    <a:pt x="1249" y="527"/>
                    <a:pt x="1217" y="395"/>
                    <a:pt x="1151" y="297"/>
                  </a:cubicBezTo>
                  <a:cubicBezTo>
                    <a:pt x="1085" y="198"/>
                    <a:pt x="987" y="132"/>
                    <a:pt x="888" y="67"/>
                  </a:cubicBezTo>
                  <a:cubicBezTo>
                    <a:pt x="789" y="34"/>
                    <a:pt x="691" y="1"/>
                    <a:pt x="59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1761975" y="4758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20300" y="47202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55625" y="46980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1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793200" y="473750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0" y="1"/>
                  </a:moveTo>
                  <a:lnTo>
                    <a:pt x="625" y="98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773475" y="474900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1"/>
                  </a:moveTo>
                  <a:lnTo>
                    <a:pt x="1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05525" y="4730925"/>
              <a:ext cx="6575" cy="4150"/>
            </a:xfrm>
            <a:custGeom>
              <a:avLst/>
              <a:gdLst/>
              <a:ahLst/>
              <a:cxnLst/>
              <a:rect l="l" t="t" r="r" b="b"/>
              <a:pathLst>
                <a:path w="263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833450" y="4712850"/>
              <a:ext cx="6600" cy="4150"/>
            </a:xfrm>
            <a:custGeom>
              <a:avLst/>
              <a:gdLst/>
              <a:ahLst/>
              <a:cxnLst/>
              <a:rect l="l" t="t" r="r" b="b"/>
              <a:pathLst>
                <a:path w="264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780050" y="4759675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0" y="1"/>
                  </a:moveTo>
                  <a:lnTo>
                    <a:pt x="0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804700" y="4748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841650" y="4721900"/>
              <a:ext cx="16475" cy="9875"/>
            </a:xfrm>
            <a:custGeom>
              <a:avLst/>
              <a:gdLst/>
              <a:ahLst/>
              <a:cxnLst/>
              <a:rect l="l" t="t" r="r" b="b"/>
              <a:pathLst>
                <a:path w="659" h="395" fill="none" extrusionOk="0">
                  <a:moveTo>
                    <a:pt x="1" y="0"/>
                  </a:moveTo>
                  <a:lnTo>
                    <a:pt x="264" y="395"/>
                  </a:lnTo>
                  <a:lnTo>
                    <a:pt x="658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868775" y="4684925"/>
              <a:ext cx="26300" cy="27150"/>
            </a:xfrm>
            <a:custGeom>
              <a:avLst/>
              <a:gdLst/>
              <a:ahLst/>
              <a:cxnLst/>
              <a:rect l="l" t="t" r="r" b="b"/>
              <a:pathLst>
                <a:path w="1052" h="1086" fill="none" extrusionOk="0">
                  <a:moveTo>
                    <a:pt x="0" y="395"/>
                  </a:moveTo>
                  <a:lnTo>
                    <a:pt x="592" y="1"/>
                  </a:lnTo>
                  <a:lnTo>
                    <a:pt x="1052" y="691"/>
                  </a:lnTo>
                  <a:lnTo>
                    <a:pt x="46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309100" y="44039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367425" y="43661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401925" y="4343175"/>
              <a:ext cx="16450" cy="24675"/>
            </a:xfrm>
            <a:custGeom>
              <a:avLst/>
              <a:gdLst/>
              <a:ahLst/>
              <a:cxnLst/>
              <a:rect l="l" t="t" r="r" b="b"/>
              <a:pathLst>
                <a:path w="658" h="987" fill="none" extrusionOk="0">
                  <a:moveTo>
                    <a:pt x="658" y="987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2340325" y="43842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331275" y="4411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363325" y="43941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391250" y="4375225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263" y="0"/>
                  </a:moveTo>
                  <a:lnTo>
                    <a:pt x="0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323875" y="4400700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2340325" y="4377675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0" y="461"/>
                  </a:moveTo>
                  <a:lnTo>
                    <a:pt x="72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2384675" y="4353875"/>
              <a:ext cx="9875" cy="16450"/>
            </a:xfrm>
            <a:custGeom>
              <a:avLst/>
              <a:gdLst/>
              <a:ahLst/>
              <a:cxnLst/>
              <a:rect l="l" t="t" r="r" b="b"/>
              <a:pathLst>
                <a:path w="395" h="658" fill="none" extrusionOk="0">
                  <a:moveTo>
                    <a:pt x="231" y="657"/>
                  </a:moveTo>
                  <a:lnTo>
                    <a:pt x="1" y="263"/>
                  </a:lnTo>
                  <a:lnTo>
                    <a:pt x="395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415900" y="4330050"/>
              <a:ext cx="25475" cy="27125"/>
            </a:xfrm>
            <a:custGeom>
              <a:avLst/>
              <a:gdLst/>
              <a:ahLst/>
              <a:cxnLst/>
              <a:rect l="l" t="t" r="r" b="b"/>
              <a:pathLst>
                <a:path w="1019" h="1085" fill="none" extrusionOk="0">
                  <a:moveTo>
                    <a:pt x="427" y="1084"/>
                  </a:moveTo>
                  <a:lnTo>
                    <a:pt x="1019" y="690"/>
                  </a:lnTo>
                  <a:lnTo>
                    <a:pt x="559" y="0"/>
                  </a:lnTo>
                  <a:lnTo>
                    <a:pt x="0" y="39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608350" y="4524725"/>
              <a:ext cx="17275" cy="27150"/>
            </a:xfrm>
            <a:custGeom>
              <a:avLst/>
              <a:gdLst/>
              <a:ahLst/>
              <a:cxnLst/>
              <a:rect l="l" t="t" r="r" b="b"/>
              <a:pathLst>
                <a:path w="691" h="1086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674075" y="44828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713500" y="44565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658475" y="449270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0" y="0"/>
                  </a:moveTo>
                  <a:lnTo>
                    <a:pt x="69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633000" y="4533775"/>
              <a:ext cx="13175" cy="8225"/>
            </a:xfrm>
            <a:custGeom>
              <a:avLst/>
              <a:gdLst/>
              <a:ahLst/>
              <a:cxnLst/>
              <a:rect l="l" t="t" r="r" b="b"/>
              <a:pathLst>
                <a:path w="527" h="329" fill="none" extrusionOk="0">
                  <a:moveTo>
                    <a:pt x="526" y="0"/>
                  </a:moveTo>
                  <a:lnTo>
                    <a:pt x="0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701175" y="4492700"/>
              <a:ext cx="7425" cy="4950"/>
            </a:xfrm>
            <a:custGeom>
              <a:avLst/>
              <a:gdLst/>
              <a:ahLst/>
              <a:cxnLst/>
              <a:rect l="l" t="t" r="r" b="b"/>
              <a:pathLst>
                <a:path w="297" h="198" fill="none" extrusionOk="0">
                  <a:moveTo>
                    <a:pt x="297" y="0"/>
                  </a:moveTo>
                  <a:lnTo>
                    <a:pt x="1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625600" y="4521450"/>
              <a:ext cx="12350" cy="8250"/>
            </a:xfrm>
            <a:custGeom>
              <a:avLst/>
              <a:gdLst/>
              <a:ahLst/>
              <a:cxnLst/>
              <a:rect l="l" t="t" r="r" b="b"/>
              <a:pathLst>
                <a:path w="494" h="330" fill="none" extrusionOk="0">
                  <a:moveTo>
                    <a:pt x="494" y="1"/>
                  </a:moveTo>
                  <a:lnTo>
                    <a:pt x="1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656000" y="4514050"/>
              <a:ext cx="19750" cy="13175"/>
            </a:xfrm>
            <a:custGeom>
              <a:avLst/>
              <a:gdLst/>
              <a:ahLst/>
              <a:cxnLst/>
              <a:rect l="l" t="t" r="r" b="b"/>
              <a:pathLst>
                <a:path w="790" h="527" fill="none" extrusionOk="0">
                  <a:moveTo>
                    <a:pt x="789" y="1"/>
                  </a:moveTo>
                  <a:lnTo>
                    <a:pt x="1" y="5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728300" y="4441775"/>
              <a:ext cx="28775" cy="30400"/>
            </a:xfrm>
            <a:custGeom>
              <a:avLst/>
              <a:gdLst/>
              <a:ahLst/>
              <a:cxnLst/>
              <a:rect l="l" t="t" r="r" b="b"/>
              <a:pathLst>
                <a:path w="1151" h="1216" fill="none" extrusionOk="0">
                  <a:moveTo>
                    <a:pt x="493" y="1216"/>
                  </a:moveTo>
                  <a:lnTo>
                    <a:pt x="1150" y="789"/>
                  </a:lnTo>
                  <a:lnTo>
                    <a:pt x="657" y="0"/>
                  </a:lnTo>
                  <a:lnTo>
                    <a:pt x="0" y="4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2137400" y="45148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079075" y="4553500"/>
              <a:ext cx="14825" cy="23825"/>
            </a:xfrm>
            <a:custGeom>
              <a:avLst/>
              <a:gdLst/>
              <a:ahLst/>
              <a:cxnLst/>
              <a:rect l="l" t="t" r="r" b="b"/>
              <a:pathLst>
                <a:path w="593" h="953" fill="none" extrusionOk="0">
                  <a:moveTo>
                    <a:pt x="592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043750" y="45756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2105375" y="453622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2130000" y="45411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102900" y="45625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2074150" y="45806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2123425" y="4531300"/>
              <a:ext cx="11550" cy="6600"/>
            </a:xfrm>
            <a:custGeom>
              <a:avLst/>
              <a:gdLst/>
              <a:ahLst/>
              <a:cxnLst/>
              <a:rect l="l" t="t" r="r" b="b"/>
              <a:pathLst>
                <a:path w="462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2093050" y="45378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690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056075" y="4566625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658" y="362"/>
                  </a:moveTo>
                  <a:lnTo>
                    <a:pt x="428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2019925" y="458635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1052" y="691"/>
                  </a:moveTo>
                  <a:lnTo>
                    <a:pt x="461" y="1052"/>
                  </a:lnTo>
                  <a:lnTo>
                    <a:pt x="1" y="362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2077425" y="4591275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1" y="2597"/>
                  </a:moveTo>
                  <a:lnTo>
                    <a:pt x="397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100425" y="4627425"/>
              <a:ext cx="99425" cy="64100"/>
            </a:xfrm>
            <a:custGeom>
              <a:avLst/>
              <a:gdLst/>
              <a:ahLst/>
              <a:cxnLst/>
              <a:rect l="l" t="t" r="r" b="b"/>
              <a:pathLst>
                <a:path w="3977" h="2564" fill="none" extrusionOk="0">
                  <a:moveTo>
                    <a:pt x="1" y="2564"/>
                  </a:moveTo>
                  <a:lnTo>
                    <a:pt x="397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363325" y="4406450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0" y="2596"/>
                  </a:moveTo>
                  <a:lnTo>
                    <a:pt x="397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386325" y="4442575"/>
              <a:ext cx="99425" cy="64125"/>
            </a:xfrm>
            <a:custGeom>
              <a:avLst/>
              <a:gdLst/>
              <a:ahLst/>
              <a:cxnLst/>
              <a:rect l="l" t="t" r="r" b="b"/>
              <a:pathLst>
                <a:path w="3977" h="2565" fill="none" extrusionOk="0">
                  <a:moveTo>
                    <a:pt x="0" y="2564"/>
                  </a:moveTo>
                  <a:lnTo>
                    <a:pt x="397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2544050" y="3989125"/>
              <a:ext cx="232500" cy="354075"/>
            </a:xfrm>
            <a:custGeom>
              <a:avLst/>
              <a:gdLst/>
              <a:ahLst/>
              <a:cxnLst/>
              <a:rect l="l" t="t" r="r" b="b"/>
              <a:pathLst>
                <a:path w="9300" h="14163" extrusionOk="0">
                  <a:moveTo>
                    <a:pt x="263" y="0"/>
                  </a:moveTo>
                  <a:lnTo>
                    <a:pt x="0" y="197"/>
                  </a:lnTo>
                  <a:lnTo>
                    <a:pt x="9037" y="14163"/>
                  </a:lnTo>
                  <a:lnTo>
                    <a:pt x="9300" y="1396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579600" y="4613450"/>
              <a:ext cx="233325" cy="353275"/>
            </a:xfrm>
            <a:custGeom>
              <a:avLst/>
              <a:gdLst/>
              <a:ahLst/>
              <a:cxnLst/>
              <a:rect l="l" t="t" r="r" b="b"/>
              <a:pathLst>
                <a:path w="9333" h="14131" extrusionOk="0">
                  <a:moveTo>
                    <a:pt x="296" y="1"/>
                  </a:moveTo>
                  <a:lnTo>
                    <a:pt x="1" y="165"/>
                  </a:lnTo>
                  <a:lnTo>
                    <a:pt x="9070" y="14131"/>
                  </a:lnTo>
                  <a:lnTo>
                    <a:pt x="9333" y="1396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367" name="Google Shape;367;p16"/>
          <p:cNvGrpSpPr/>
          <p:nvPr/>
        </p:nvGrpSpPr>
        <p:grpSpPr>
          <a:xfrm>
            <a:off x="7088745" y="3498291"/>
            <a:ext cx="691541" cy="688150"/>
            <a:chOff x="4884775" y="1195775"/>
            <a:chExt cx="569169" cy="566332"/>
          </a:xfrm>
        </p:grpSpPr>
        <p:sp>
          <p:nvSpPr>
            <p:cNvPr id="368" name="Google Shape;368;p16"/>
            <p:cNvSpPr/>
            <p:nvPr/>
          </p:nvSpPr>
          <p:spPr>
            <a:xfrm>
              <a:off x="5140264" y="1606253"/>
              <a:ext cx="33439" cy="38495"/>
            </a:xfrm>
            <a:custGeom>
              <a:avLst/>
              <a:gdLst/>
              <a:ahLst/>
              <a:cxnLst/>
              <a:rect l="l" t="t" r="r" b="b"/>
              <a:pathLst>
                <a:path w="4041" h="4652" extrusionOk="0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369" name="Google Shape;369;p16"/>
            <p:cNvGrpSpPr/>
            <p:nvPr/>
          </p:nvGrpSpPr>
          <p:grpSpPr>
            <a:xfrm>
              <a:off x="4884775" y="1195775"/>
              <a:ext cx="569169" cy="566332"/>
              <a:chOff x="4884775" y="1195775"/>
              <a:chExt cx="569169" cy="566332"/>
            </a:xfrm>
          </p:grpSpPr>
          <p:sp>
            <p:nvSpPr>
              <p:cNvPr id="370" name="Google Shape;370;p16"/>
              <p:cNvSpPr/>
              <p:nvPr/>
            </p:nvSpPr>
            <p:spPr>
              <a:xfrm>
                <a:off x="4907306" y="1218671"/>
                <a:ext cx="546638" cy="543436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672" extrusionOk="0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4884775" y="1195775"/>
                <a:ext cx="546638" cy="543692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703" extrusionOk="0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141712" y="1237686"/>
                <a:ext cx="119226" cy="247158"/>
              </a:xfrm>
              <a:custGeom>
                <a:avLst/>
                <a:gdLst/>
                <a:ahLst/>
                <a:cxnLst/>
                <a:rect l="l" t="t" r="r" b="b"/>
                <a:pathLst>
                  <a:path w="14408" h="29868" extrusionOk="0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135539" y="1231149"/>
                <a:ext cx="131572" cy="260240"/>
              </a:xfrm>
              <a:custGeom>
                <a:avLst/>
                <a:gdLst/>
                <a:ahLst/>
                <a:cxnLst/>
                <a:rect l="l" t="t" r="r" b="b"/>
                <a:pathLst>
                  <a:path w="15900" h="31449" extrusionOk="0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163159" y="1257677"/>
                <a:ext cx="25810" cy="13921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16823" extrusionOk="0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156614" y="1251140"/>
                <a:ext cx="38537" cy="152293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8404" extrusionOk="0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204589" y="1355442"/>
                <a:ext cx="39621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832" extrusionOk="0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198408" y="1349261"/>
                <a:ext cx="52348" cy="52348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326" extrusionOk="0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14403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208222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234386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28213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182778" y="1303212"/>
                <a:ext cx="206089" cy="266935"/>
              </a:xfrm>
              <a:custGeom>
                <a:avLst/>
                <a:gdLst/>
                <a:ahLst/>
                <a:cxnLst/>
                <a:rect l="l" t="t" r="r" b="b"/>
                <a:pathLst>
                  <a:path w="24905" h="32258" extrusionOk="0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175149" y="1296527"/>
                <a:ext cx="220620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6661" h="33825" extrusionOk="0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37662" y="1329087"/>
                <a:ext cx="78149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6053" extrusionOk="0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30389" y="1322550"/>
                <a:ext cx="92688" cy="145574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17592" extrusionOk="0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75816" y="1435052"/>
                <a:ext cx="49807" cy="4795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5795" extrusionOk="0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268551" y="1428829"/>
                <a:ext cx="64338" cy="60465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7307" extrusionOk="0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07432" y="1347813"/>
                <a:ext cx="33083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8785" extrusionOk="0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301987" y="1345264"/>
                <a:ext cx="44346" cy="77793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1" extrusionOk="0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325611" y="1355806"/>
                <a:ext cx="32711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8785" extrusionOk="0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319794" y="1353265"/>
                <a:ext cx="44346" cy="7778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0" extrusionOk="0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4930202" y="1286845"/>
                <a:ext cx="420155" cy="413436"/>
              </a:xfrm>
              <a:custGeom>
                <a:avLst/>
                <a:gdLst/>
                <a:ahLst/>
                <a:cxnLst/>
                <a:rect l="l" t="t" r="r" b="b"/>
                <a:pathLst>
                  <a:path w="50774" h="49962" extrusionOk="0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4923293" y="1280482"/>
                <a:ext cx="433974" cy="426063"/>
              </a:xfrm>
              <a:custGeom>
                <a:avLst/>
                <a:gdLst/>
                <a:ahLst/>
                <a:cxnLst/>
                <a:rect l="l" t="t" r="r" b="b"/>
                <a:pathLst>
                  <a:path w="52444" h="51488" extrusionOk="0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031596" y="1391047"/>
                <a:ext cx="179187" cy="165392"/>
              </a:xfrm>
              <a:custGeom>
                <a:avLst/>
                <a:gdLst/>
                <a:ahLst/>
                <a:cxnLst/>
                <a:rect l="l" t="t" r="r" b="b"/>
                <a:pathLst>
                  <a:path w="21654" h="19987" extrusionOk="0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045042" y="1398329"/>
                <a:ext cx="83238" cy="83602"/>
              </a:xfrm>
              <a:custGeom>
                <a:avLst/>
                <a:gdLst/>
                <a:ahLst/>
                <a:cxnLst/>
                <a:rect l="l" t="t" r="r" b="b"/>
                <a:pathLst>
                  <a:path w="10059" h="10103" extrusionOk="0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090833" y="1444121"/>
                <a:ext cx="105771" cy="105771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2782" extrusionOk="0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054492" y="1407779"/>
                <a:ext cx="111952" cy="111952"/>
              </a:xfrm>
              <a:custGeom>
                <a:avLst/>
                <a:gdLst/>
                <a:ahLst/>
                <a:cxnLst/>
                <a:rect l="l" t="t" r="r" b="b"/>
                <a:pathLst>
                  <a:path w="13529" h="13529" extrusionOk="0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043586" y="1406496"/>
                <a:ext cx="146848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16278" extrusionOk="0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062121" y="1415408"/>
                <a:ext cx="116678" cy="116677"/>
              </a:xfrm>
              <a:custGeom>
                <a:avLst/>
                <a:gdLst/>
                <a:ahLst/>
                <a:cxnLst/>
                <a:rect l="l" t="t" r="r" b="b"/>
                <a:pathLst>
                  <a:path w="14100" h="14100" extrusionOk="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159155" y="1591309"/>
                <a:ext cx="39629" cy="39629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4789" extrusionOk="0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173693" y="1574950"/>
                <a:ext cx="40043" cy="35020"/>
              </a:xfrm>
              <a:custGeom>
                <a:avLst/>
                <a:gdLst/>
                <a:ahLst/>
                <a:cxnLst/>
                <a:rect l="l" t="t" r="r" b="b"/>
                <a:pathLst>
                  <a:path w="4839" h="4232" extrusionOk="0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88959" y="1559361"/>
                <a:ext cx="40068" cy="35301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266" extrusionOk="0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203133" y="1543556"/>
                <a:ext cx="330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4674" extrusionOk="0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218399" y="1528761"/>
                <a:ext cx="42525" cy="33886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4095" extrusionOk="0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35114" y="1511087"/>
                <a:ext cx="42898" cy="39166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4733" extrusionOk="0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5250380" y="1492461"/>
                <a:ext cx="38173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4568" extrusionOk="0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5006517" y="1503267"/>
                <a:ext cx="89784" cy="88509"/>
              </a:xfrm>
              <a:custGeom>
                <a:avLst/>
                <a:gdLst/>
                <a:ahLst/>
                <a:cxnLst/>
                <a:rect l="l" t="t" r="r" b="b"/>
                <a:pathLst>
                  <a:path w="10850" h="10696" extrusionOk="0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</p:grpSp>
      </p:grpSp>
      <p:grpSp>
        <p:nvGrpSpPr>
          <p:cNvPr id="408" name="Google Shape;408;p16"/>
          <p:cNvGrpSpPr/>
          <p:nvPr/>
        </p:nvGrpSpPr>
        <p:grpSpPr>
          <a:xfrm>
            <a:off x="1875859" y="1882735"/>
            <a:ext cx="477749" cy="672232"/>
            <a:chOff x="2127150" y="1165525"/>
            <a:chExt cx="438262" cy="616670"/>
          </a:xfrm>
        </p:grpSpPr>
        <p:sp>
          <p:nvSpPr>
            <p:cNvPr id="409" name="Google Shape;409;p16"/>
            <p:cNvSpPr/>
            <p:nvPr/>
          </p:nvSpPr>
          <p:spPr>
            <a:xfrm>
              <a:off x="2152294" y="1190308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2127150" y="1165525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2284806" y="1308180"/>
              <a:ext cx="90221" cy="43529"/>
            </a:xfrm>
            <a:custGeom>
              <a:avLst/>
              <a:gdLst/>
              <a:ahLst/>
              <a:cxnLst/>
              <a:rect l="l" t="t" r="r" b="b"/>
              <a:pathLst>
                <a:path w="9928" h="4790" extrusionOk="0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2277627" y="1300610"/>
              <a:ext cx="104579" cy="57887"/>
            </a:xfrm>
            <a:custGeom>
              <a:avLst/>
              <a:gdLst/>
              <a:ahLst/>
              <a:cxnLst/>
              <a:rect l="l" t="t" r="r" b="b"/>
              <a:pathLst>
                <a:path w="11508" h="6370" extrusionOk="0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2173450" y="1343323"/>
              <a:ext cx="312937" cy="367217"/>
            </a:xfrm>
            <a:custGeom>
              <a:avLst/>
              <a:gdLst/>
              <a:ahLst/>
              <a:cxnLst/>
              <a:rect l="l" t="t" r="r" b="b"/>
              <a:pathLst>
                <a:path w="34436" h="40409" extrusionOk="0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2166271" y="1336135"/>
              <a:ext cx="327295" cy="381584"/>
            </a:xfrm>
            <a:custGeom>
              <a:avLst/>
              <a:gdLst/>
              <a:ahLst/>
              <a:cxnLst/>
              <a:rect l="l" t="t" r="r" b="b"/>
              <a:pathLst>
                <a:path w="36016" h="41990" extrusionOk="0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2173450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2166671" y="1336135"/>
              <a:ext cx="67057" cy="67466"/>
            </a:xfrm>
            <a:custGeom>
              <a:avLst/>
              <a:gdLst/>
              <a:ahLst/>
              <a:cxnLst/>
              <a:rect l="l" t="t" r="r" b="b"/>
              <a:pathLst>
                <a:path w="7379" h="7424" extrusionOk="0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2433284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2426505" y="1336534"/>
              <a:ext cx="67057" cy="67066"/>
            </a:xfrm>
            <a:custGeom>
              <a:avLst/>
              <a:gdLst/>
              <a:ahLst/>
              <a:cxnLst/>
              <a:rect l="l" t="t" r="r" b="b"/>
              <a:pathLst>
                <a:path w="7379" h="7380" extrusionOk="0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2173450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2166271" y="1650271"/>
              <a:ext cx="67457" cy="67466"/>
            </a:xfrm>
            <a:custGeom>
              <a:avLst/>
              <a:gdLst/>
              <a:ahLst/>
              <a:cxnLst/>
              <a:rect l="l" t="t" r="r" b="b"/>
              <a:pathLst>
                <a:path w="7423" h="7424" extrusionOk="0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2433284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2426505" y="1650671"/>
              <a:ext cx="66657" cy="67066"/>
            </a:xfrm>
            <a:custGeom>
              <a:avLst/>
              <a:gdLst/>
              <a:ahLst/>
              <a:cxnLst/>
              <a:rect l="l" t="t" r="r" b="b"/>
              <a:pathLst>
                <a:path w="7335" h="7380" extrusionOk="0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2236516" y="1486223"/>
              <a:ext cx="45510" cy="224325"/>
            </a:xfrm>
            <a:custGeom>
              <a:avLst/>
              <a:gdLst/>
              <a:ahLst/>
              <a:cxnLst/>
              <a:rect l="l" t="t" r="r" b="b"/>
              <a:pathLst>
                <a:path w="5008" h="24685" extrusionOk="0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2229328" y="1479435"/>
              <a:ext cx="59487" cy="238292"/>
            </a:xfrm>
            <a:custGeom>
              <a:avLst/>
              <a:gdLst/>
              <a:ahLst/>
              <a:cxnLst/>
              <a:rect l="l" t="t" r="r" b="b"/>
              <a:pathLst>
                <a:path w="6546" h="26222" extrusionOk="0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2236516" y="1343323"/>
              <a:ext cx="45510" cy="217936"/>
            </a:xfrm>
            <a:custGeom>
              <a:avLst/>
              <a:gdLst/>
              <a:ahLst/>
              <a:cxnLst/>
              <a:rect l="l" t="t" r="r" b="b"/>
              <a:pathLst>
                <a:path w="5008" h="23982" extrusionOk="0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2229328" y="1336135"/>
              <a:ext cx="59487" cy="231913"/>
            </a:xfrm>
            <a:custGeom>
              <a:avLst/>
              <a:gdLst/>
              <a:ahLst/>
              <a:cxnLst/>
              <a:rect l="l" t="t" r="r" b="b"/>
              <a:pathLst>
                <a:path w="6546" h="25520" extrusionOk="0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2227338" y="1456678"/>
              <a:ext cx="63467" cy="77844"/>
            </a:xfrm>
            <a:custGeom>
              <a:avLst/>
              <a:gdLst/>
              <a:ahLst/>
              <a:cxnLst/>
              <a:rect l="l" t="t" r="r" b="b"/>
              <a:pathLst>
                <a:path w="6984" h="8566" extrusionOk="0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254073" y="1485024"/>
              <a:ext cx="9996" cy="54689"/>
            </a:xfrm>
            <a:custGeom>
              <a:avLst/>
              <a:gdLst/>
              <a:ahLst/>
              <a:cxnLst/>
              <a:rect l="l" t="t" r="r" b="b"/>
              <a:pathLst>
                <a:path w="1100" h="6018" extrusionOk="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377806" y="1550085"/>
              <a:ext cx="45510" cy="160467"/>
            </a:xfrm>
            <a:custGeom>
              <a:avLst/>
              <a:gdLst/>
              <a:ahLst/>
              <a:cxnLst/>
              <a:rect l="l" t="t" r="r" b="b"/>
              <a:pathLst>
                <a:path w="5008" h="17658" extrusionOk="0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371018" y="1543296"/>
              <a:ext cx="59487" cy="174435"/>
            </a:xfrm>
            <a:custGeom>
              <a:avLst/>
              <a:gdLst/>
              <a:ahLst/>
              <a:cxnLst/>
              <a:rect l="l" t="t" r="r" b="b"/>
              <a:pathLst>
                <a:path w="6546" h="19195" extrusionOk="0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377806" y="1343323"/>
              <a:ext cx="45510" cy="281794"/>
            </a:xfrm>
            <a:custGeom>
              <a:avLst/>
              <a:gdLst/>
              <a:ahLst/>
              <a:cxnLst/>
              <a:rect l="l" t="t" r="r" b="b"/>
              <a:pathLst>
                <a:path w="5008" h="31009" extrusionOk="0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370627" y="1336135"/>
              <a:ext cx="59878" cy="295771"/>
            </a:xfrm>
            <a:custGeom>
              <a:avLst/>
              <a:gdLst/>
              <a:ahLst/>
              <a:cxnLst/>
              <a:rect l="l" t="t" r="r" b="b"/>
              <a:pathLst>
                <a:path w="6589" h="32547" extrusionOk="0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370627" y="1527038"/>
              <a:ext cx="59878" cy="71355"/>
            </a:xfrm>
            <a:custGeom>
              <a:avLst/>
              <a:gdLst/>
              <a:ahLst/>
              <a:cxnLst/>
              <a:rect l="l" t="t" r="r" b="b"/>
              <a:pathLst>
                <a:path w="6589" h="7852" extrusionOk="0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395772" y="1548885"/>
              <a:ext cx="9987" cy="54698"/>
            </a:xfrm>
            <a:custGeom>
              <a:avLst/>
              <a:gdLst/>
              <a:ahLst/>
              <a:cxnLst/>
              <a:rect l="l" t="t" r="r" b="b"/>
              <a:pathLst>
                <a:path w="1099" h="6019" extrusionOk="0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242904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236116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399761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392973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234917" y="1210802"/>
              <a:ext cx="190001" cy="47500"/>
            </a:xfrm>
            <a:custGeom>
              <a:avLst/>
              <a:gdLst/>
              <a:ahLst/>
              <a:cxnLst/>
              <a:rect l="l" t="t" r="r" b="b"/>
              <a:pathLst>
                <a:path w="20908" h="5227" extrusionOk="0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228137" y="1204013"/>
              <a:ext cx="203960" cy="61477"/>
            </a:xfrm>
            <a:custGeom>
              <a:avLst/>
              <a:gdLst/>
              <a:ahLst/>
              <a:cxnLst/>
              <a:rect l="l" t="t" r="r" b="b"/>
              <a:pathLst>
                <a:path w="22444" h="6765" extrusionOk="0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192633" y="1416736"/>
              <a:ext cx="14358" cy="103816"/>
            </a:xfrm>
            <a:custGeom>
              <a:avLst/>
              <a:gdLst/>
              <a:ahLst/>
              <a:cxnLst/>
              <a:rect l="l" t="t" r="r" b="b"/>
              <a:pathLst>
                <a:path w="1580" h="11424" extrusionOk="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193006" y="1538107"/>
              <a:ext cx="13986" cy="41921"/>
            </a:xfrm>
            <a:custGeom>
              <a:avLst/>
              <a:gdLst/>
              <a:ahLst/>
              <a:cxnLst/>
              <a:rect l="l" t="t" r="r" b="b"/>
              <a:pathLst>
                <a:path w="1539" h="4613" extrusionOk="0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309160" y="1358491"/>
              <a:ext cx="41512" cy="13977"/>
            </a:xfrm>
            <a:custGeom>
              <a:avLst/>
              <a:gdLst/>
              <a:ahLst/>
              <a:cxnLst/>
              <a:rect l="l" t="t" r="r" b="b"/>
              <a:pathLst>
                <a:path w="4568" h="1538" extrusionOk="0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446" name="Google Shape;446;p16"/>
          <p:cNvGrpSpPr/>
          <p:nvPr/>
        </p:nvGrpSpPr>
        <p:grpSpPr>
          <a:xfrm>
            <a:off x="6574072" y="741879"/>
            <a:ext cx="617733" cy="593588"/>
            <a:chOff x="6256718" y="405594"/>
            <a:chExt cx="1534358" cy="1191704"/>
          </a:xfrm>
        </p:grpSpPr>
        <p:sp>
          <p:nvSpPr>
            <p:cNvPr id="447" name="Google Shape;447;p16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sp>
        <p:nvSpPr>
          <p:cNvPr id="472" name="Google Shape;472;p16"/>
          <p:cNvSpPr txBox="1"/>
          <p:nvPr/>
        </p:nvSpPr>
        <p:spPr>
          <a:xfrm>
            <a:off x="3036374" y="186158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1.개발 배경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4" name="Google Shape;474;p16"/>
          <p:cNvSpPr txBox="1"/>
          <p:nvPr/>
        </p:nvSpPr>
        <p:spPr>
          <a:xfrm>
            <a:off x="1272190" y="3146243"/>
            <a:ext cx="97917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7.개발환경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5" name="Google Shape;475;p16"/>
          <p:cNvSpPr txBox="1"/>
          <p:nvPr/>
        </p:nvSpPr>
        <p:spPr>
          <a:xfrm>
            <a:off x="5248675" y="1844820"/>
            <a:ext cx="8955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100"/>
            </a:pP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>
              <a:buSzPts val="1100"/>
            </a:pPr>
            <a:endParaRPr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7" name="Google Shape;477;p16"/>
          <p:cNvSpPr txBox="1"/>
          <p:nvPr/>
        </p:nvSpPr>
        <p:spPr>
          <a:xfrm>
            <a:off x="4795528" y="2993524"/>
            <a:ext cx="12226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5.시스템 수행 시나리오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3033750" y="2993524"/>
            <a:ext cx="12894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6.시스템 구성도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2567823" y="4105121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8.업무분담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0" name="Google Shape;480;p16"/>
          <p:cNvSpPr txBox="1"/>
          <p:nvPr/>
        </p:nvSpPr>
        <p:spPr>
          <a:xfrm>
            <a:off x="4190914" y="4109950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9.수행일정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1" name="Google Shape;481;p16"/>
          <p:cNvSpPr txBox="1"/>
          <p:nvPr/>
        </p:nvSpPr>
        <p:spPr>
          <a:xfrm>
            <a:off x="5719724" y="4100920"/>
            <a:ext cx="10562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10.깃헙주소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87" name="Google Shape;487;p16"/>
          <p:cNvSpPr/>
          <p:nvPr/>
        </p:nvSpPr>
        <p:spPr>
          <a:xfrm>
            <a:off x="0" y="484100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8" name="Google Shape;488;p16"/>
          <p:cNvSpPr/>
          <p:nvPr/>
        </p:nvSpPr>
        <p:spPr>
          <a:xfrm>
            <a:off x="0" y="404775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913059" y="516467"/>
            <a:ext cx="114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목차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6" name="Google Shape;476;p16"/>
          <p:cNvSpPr txBox="1"/>
          <p:nvPr/>
        </p:nvSpPr>
        <p:spPr>
          <a:xfrm>
            <a:off x="6414153" y="2885795"/>
            <a:ext cx="164278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4.관련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연구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및</a:t>
            </a: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사례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1" name="Google Shape;471;p16"/>
          <p:cNvSpPr/>
          <p:nvPr/>
        </p:nvSpPr>
        <p:spPr>
          <a:xfrm>
            <a:off x="2226975" y="1718150"/>
            <a:ext cx="4698007" cy="2275660"/>
          </a:xfrm>
          <a:custGeom>
            <a:avLst/>
            <a:gdLst/>
            <a:ahLst/>
            <a:cxnLst/>
            <a:rect l="l" t="t" r="r" b="b"/>
            <a:pathLst>
              <a:path w="280478" h="145062" fill="none" extrusionOk="0">
                <a:moveTo>
                  <a:pt x="0" y="0"/>
                </a:moveTo>
                <a:lnTo>
                  <a:pt x="245244" y="0"/>
                </a:lnTo>
                <a:cubicBezTo>
                  <a:pt x="245244" y="0"/>
                  <a:pt x="280478" y="0"/>
                  <a:pt x="280478" y="35642"/>
                </a:cubicBezTo>
                <a:cubicBezTo>
                  <a:pt x="280478" y="35642"/>
                  <a:pt x="280478" y="70508"/>
                  <a:pt x="245244" y="70917"/>
                </a:cubicBezTo>
                <a:cubicBezTo>
                  <a:pt x="214058" y="71244"/>
                  <a:pt x="35234" y="70917"/>
                  <a:pt x="35234" y="70917"/>
                </a:cubicBezTo>
                <a:cubicBezTo>
                  <a:pt x="35234" y="70917"/>
                  <a:pt x="0" y="68301"/>
                  <a:pt x="0" y="106681"/>
                </a:cubicBezTo>
                <a:cubicBezTo>
                  <a:pt x="0" y="145062"/>
                  <a:pt x="35234" y="141914"/>
                  <a:pt x="35234" y="141914"/>
                </a:cubicBezTo>
                <a:lnTo>
                  <a:pt x="280478" y="141914"/>
                </a:ln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08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5" name="Google Shape;445;p16"/>
          <p:cNvSpPr/>
          <p:nvPr/>
        </p:nvSpPr>
        <p:spPr>
          <a:xfrm>
            <a:off x="4741273" y="164400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70" name="Google Shape;470;p16"/>
          <p:cNvSpPr/>
          <p:nvPr/>
        </p:nvSpPr>
        <p:spPr>
          <a:xfrm>
            <a:off x="5184344" y="276133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3548525" y="274923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2138845" y="32325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4" name="Google Shape;484;p16"/>
          <p:cNvSpPr/>
          <p:nvPr/>
        </p:nvSpPr>
        <p:spPr>
          <a:xfrm>
            <a:off x="2844450" y="3850621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4464462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6" name="Google Shape;486;p16"/>
          <p:cNvSpPr/>
          <p:nvPr/>
        </p:nvSpPr>
        <p:spPr>
          <a:xfrm>
            <a:off x="6018197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6570738" y="265458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4" name="Google Shape;444;p16"/>
          <p:cNvSpPr/>
          <p:nvPr/>
        </p:nvSpPr>
        <p:spPr>
          <a:xfrm>
            <a:off x="3389474" y="161562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" name="Google Shape;445;p16">
            <a:extLst>
              <a:ext uri="{FF2B5EF4-FFF2-40B4-BE49-F238E27FC236}">
                <a16:creationId xmlns:a16="http://schemas.microsoft.com/office/drawing/2014/main" id="{86256C84-85DA-8037-8091-0954B33B24DD}"/>
              </a:ext>
            </a:extLst>
          </p:cNvPr>
          <p:cNvSpPr/>
          <p:nvPr/>
        </p:nvSpPr>
        <p:spPr>
          <a:xfrm>
            <a:off x="6112847" y="163857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" name="Google Shape;472;p16">
            <a:extLst>
              <a:ext uri="{FF2B5EF4-FFF2-40B4-BE49-F238E27FC236}">
                <a16:creationId xmlns:a16="http://schemas.microsoft.com/office/drawing/2014/main" id="{90017171-188B-B524-BDD6-2A9C5DA83E0C}"/>
              </a:ext>
            </a:extLst>
          </p:cNvPr>
          <p:cNvSpPr txBox="1"/>
          <p:nvPr/>
        </p:nvSpPr>
        <p:spPr>
          <a:xfrm>
            <a:off x="4348383" y="1876891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목표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472;p16">
            <a:extLst>
              <a:ext uri="{FF2B5EF4-FFF2-40B4-BE49-F238E27FC236}">
                <a16:creationId xmlns:a16="http://schemas.microsoft.com/office/drawing/2014/main" id="{A92E0786-1AD4-083A-5F3F-B041C9434337}"/>
              </a:ext>
            </a:extLst>
          </p:cNvPr>
          <p:cNvSpPr txBox="1"/>
          <p:nvPr/>
        </p:nvSpPr>
        <p:spPr>
          <a:xfrm>
            <a:off x="5782697" y="1874586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효과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2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17"/>
          <p:cNvCxnSpPr/>
          <p:nvPr/>
        </p:nvCxnSpPr>
        <p:spPr>
          <a:xfrm>
            <a:off x="2077180" y="2724505"/>
            <a:ext cx="1975500" cy="8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17"/>
          <p:cNvCxnSpPr/>
          <p:nvPr/>
        </p:nvCxnSpPr>
        <p:spPr>
          <a:xfrm>
            <a:off x="2068287" y="1664035"/>
            <a:ext cx="2016600" cy="5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17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>
            <a:off x="773946" y="329901"/>
            <a:ext cx="1415250" cy="46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배경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06" name="Google Shape;506;p17"/>
          <p:cNvSpPr txBox="1"/>
          <p:nvPr/>
        </p:nvSpPr>
        <p:spPr>
          <a:xfrm>
            <a:off x="382850" y="3144059"/>
            <a:ext cx="20289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741C88-8C47-C219-60C8-A3C8AF56E41E}"/>
              </a:ext>
            </a:extLst>
          </p:cNvPr>
          <p:cNvSpPr/>
          <p:nvPr/>
        </p:nvSpPr>
        <p:spPr>
          <a:xfrm>
            <a:off x="433017" y="1227742"/>
            <a:ext cx="1894682" cy="7981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>
              <a:lnSpc>
                <a:spcPct val="115000"/>
              </a:lnSpc>
            </a:pPr>
            <a:endParaRPr lang="ko-KR" altLang="en-US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9" name="Google Shape;509;p17"/>
          <p:cNvSpPr txBox="1"/>
          <p:nvPr/>
        </p:nvSpPr>
        <p:spPr>
          <a:xfrm>
            <a:off x="-41145" y="1257276"/>
            <a:ext cx="2440759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코로나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 의한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규제가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점점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풀리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면서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수요가 늘어남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2FD6F1-446F-3A5C-E52A-6A0A00DA5BF2}"/>
              </a:ext>
            </a:extLst>
          </p:cNvPr>
          <p:cNvSpPr/>
          <p:nvPr/>
        </p:nvSpPr>
        <p:spPr>
          <a:xfrm>
            <a:off x="441900" y="2257542"/>
            <a:ext cx="1937678" cy="7686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0" name="Google Shape;510;p17"/>
          <p:cNvSpPr txBox="1"/>
          <p:nvPr/>
        </p:nvSpPr>
        <p:spPr>
          <a:xfrm>
            <a:off x="0" y="2364359"/>
            <a:ext cx="2404306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사용자는 다양한 여행 관련</a:t>
            </a:r>
            <a:endParaRPr lang="en-US" altLang="ko-KR"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어플리케이션을 사용할 것임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5" name="Google Shape;495;p17"/>
          <p:cNvCxnSpPr/>
          <p:nvPr/>
        </p:nvCxnSpPr>
        <p:spPr>
          <a:xfrm>
            <a:off x="1752152" y="3923304"/>
            <a:ext cx="1872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1CB3C2-43FD-25B3-6C76-D0AE26BE6610}"/>
              </a:ext>
            </a:extLst>
          </p:cNvPr>
          <p:cNvSpPr/>
          <p:nvPr/>
        </p:nvSpPr>
        <p:spPr>
          <a:xfrm>
            <a:off x="2518076" y="867527"/>
            <a:ext cx="6103410" cy="392114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" name="Google Shape;5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750" y="957667"/>
            <a:ext cx="5829992" cy="375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7CE8BD-B16A-3556-9B5B-F4806676F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299" y="2375803"/>
            <a:ext cx="3585595" cy="217052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66ED28-B010-1557-69D5-E315B483D5E9}"/>
              </a:ext>
            </a:extLst>
          </p:cNvPr>
          <p:cNvGrpSpPr/>
          <p:nvPr/>
        </p:nvGrpSpPr>
        <p:grpSpPr>
          <a:xfrm>
            <a:off x="-1" y="3333227"/>
            <a:ext cx="2696943" cy="1010597"/>
            <a:chOff x="6311408" y="2819843"/>
            <a:chExt cx="2696943" cy="11801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4E846B3-1803-EA6C-866C-1D1E5C77B10D}"/>
                </a:ext>
              </a:extLst>
            </p:cNvPr>
            <p:cNvSpPr/>
            <p:nvPr/>
          </p:nvSpPr>
          <p:spPr>
            <a:xfrm>
              <a:off x="6773344" y="2819843"/>
              <a:ext cx="1937679" cy="118015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298450">
                <a:lnSpc>
                  <a:spcPct val="115000"/>
                </a:lnSpc>
                <a:buClr>
                  <a:schemeClr val="dk1"/>
                </a:buClr>
                <a:buSzPts val="1100"/>
                <a:buChar char="-"/>
              </a:pP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8" name="Google Shape;508;p17"/>
            <p:cNvSpPr txBox="1"/>
            <p:nvPr/>
          </p:nvSpPr>
          <p:spPr>
            <a:xfrm>
              <a:off x="6311408" y="2835252"/>
              <a:ext cx="2696943" cy="963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지출 내역 및 방문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 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일지 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등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동안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사용자가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유용하게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사용할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수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앱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을 만들고자 함</a:t>
              </a:r>
              <a:endParaRPr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</p:grpSp>
      <p:pic>
        <p:nvPicPr>
          <p:cNvPr id="513" name="Google Shape;513;p17" descr="카드뉴스 &gt; 정책&amp;연구 &gt; 관광지식정보시스템"/>
          <p:cNvPicPr preferRelativeResize="0"/>
          <p:nvPr/>
        </p:nvPicPr>
        <p:blipFill rotWithShape="1">
          <a:blip r:embed="rId6">
            <a:alphaModFix/>
          </a:blip>
          <a:srcRect t="8044"/>
          <a:stretch/>
        </p:blipFill>
        <p:spPr>
          <a:xfrm>
            <a:off x="5777401" y="1031734"/>
            <a:ext cx="2386977" cy="2052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18;p15">
            <a:extLst>
              <a:ext uri="{FF2B5EF4-FFF2-40B4-BE49-F238E27FC236}">
                <a16:creationId xmlns:a16="http://schemas.microsoft.com/office/drawing/2014/main" id="{139DEF1F-EDF1-E675-74E9-2AEC602653AC}"/>
              </a:ext>
            </a:extLst>
          </p:cNvPr>
          <p:cNvGrpSpPr/>
          <p:nvPr/>
        </p:nvGrpSpPr>
        <p:grpSpPr>
          <a:xfrm rot="1945177">
            <a:off x="7718466" y="545196"/>
            <a:ext cx="1150377" cy="768138"/>
            <a:chOff x="2442379" y="3878368"/>
            <a:chExt cx="1512505" cy="949658"/>
          </a:xfrm>
        </p:grpSpPr>
        <p:sp>
          <p:nvSpPr>
            <p:cNvPr id="9" name="Google Shape;119;p15">
              <a:extLst>
                <a:ext uri="{FF2B5EF4-FFF2-40B4-BE49-F238E27FC236}">
                  <a16:creationId xmlns:a16="http://schemas.microsoft.com/office/drawing/2014/main" id="{DCFB2CD5-F432-D19D-082C-8272D6971105}"/>
                </a:ext>
              </a:extLst>
            </p:cNvPr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1;p15">
              <a:extLst>
                <a:ext uri="{FF2B5EF4-FFF2-40B4-BE49-F238E27FC236}">
                  <a16:creationId xmlns:a16="http://schemas.microsoft.com/office/drawing/2014/main" id="{B7AAC692-4551-F521-6489-DF0D5B0888FD}"/>
                </a:ext>
              </a:extLst>
            </p:cNvPr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2;p15">
              <a:extLst>
                <a:ext uri="{FF2B5EF4-FFF2-40B4-BE49-F238E27FC236}">
                  <a16:creationId xmlns:a16="http://schemas.microsoft.com/office/drawing/2014/main" id="{C5508B51-F939-32D0-42FF-BC1A5D578E3F}"/>
                </a:ext>
              </a:extLst>
            </p:cNvPr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3;p15">
              <a:extLst>
                <a:ext uri="{FF2B5EF4-FFF2-40B4-BE49-F238E27FC236}">
                  <a16:creationId xmlns:a16="http://schemas.microsoft.com/office/drawing/2014/main" id="{50CCFDBF-97E4-AE79-4CB6-018C9521E14C}"/>
                </a:ext>
              </a:extLst>
            </p:cNvPr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15">
              <a:extLst>
                <a:ext uri="{FF2B5EF4-FFF2-40B4-BE49-F238E27FC236}">
                  <a16:creationId xmlns:a16="http://schemas.microsoft.com/office/drawing/2014/main" id="{F076207E-AB11-BDAB-201E-61C984CA8C79}"/>
                </a:ext>
              </a:extLst>
            </p:cNvPr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8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3" name="Google Shape;523;p18"/>
          <p:cNvSpPr txBox="1"/>
          <p:nvPr/>
        </p:nvSpPr>
        <p:spPr>
          <a:xfrm>
            <a:off x="777844" y="324805"/>
            <a:ext cx="1414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목표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8DE444-7008-9170-CDB2-DD9579A92BEA}"/>
              </a:ext>
            </a:extLst>
          </p:cNvPr>
          <p:cNvGrpSpPr/>
          <p:nvPr/>
        </p:nvGrpSpPr>
        <p:grpSpPr>
          <a:xfrm>
            <a:off x="1137080" y="1045143"/>
            <a:ext cx="7492777" cy="768188"/>
            <a:chOff x="1664061" y="1108181"/>
            <a:chExt cx="7329590" cy="664973"/>
          </a:xfrm>
        </p:grpSpPr>
        <p:sp>
          <p:nvSpPr>
            <p:cNvPr id="526" name="Google Shape;526;p18"/>
            <p:cNvSpPr/>
            <p:nvPr/>
          </p:nvSpPr>
          <p:spPr>
            <a:xfrm>
              <a:off x="1907394" y="1108181"/>
              <a:ext cx="5984773" cy="66497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540" name="Google Shape;540;p18"/>
            <p:cNvSpPr txBox="1"/>
            <p:nvPr/>
          </p:nvSpPr>
          <p:spPr>
            <a:xfrm>
              <a:off x="2356685" y="1294977"/>
              <a:ext cx="6636966" cy="343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 동안에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경비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장소를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기록하고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이에 대한 일지를 작성할 수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있도록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.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  <p:sp>
          <p:nvSpPr>
            <p:cNvPr id="12" name="Google Shape;528;p18">
              <a:extLst>
                <a:ext uri="{FF2B5EF4-FFF2-40B4-BE49-F238E27FC236}">
                  <a16:creationId xmlns:a16="http://schemas.microsoft.com/office/drawing/2014/main" id="{95B7ED70-7633-E3EE-DFE2-AAFE5766759F}"/>
                </a:ext>
              </a:extLst>
            </p:cNvPr>
            <p:cNvSpPr/>
            <p:nvPr/>
          </p:nvSpPr>
          <p:spPr>
            <a:xfrm>
              <a:off x="1664061" y="1176547"/>
              <a:ext cx="631067" cy="521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C86CBA-718A-5A21-0ABC-501AFAD0444D}"/>
                </a:ext>
              </a:extLst>
            </p:cNvPr>
            <p:cNvGrpSpPr/>
            <p:nvPr/>
          </p:nvGrpSpPr>
          <p:grpSpPr>
            <a:xfrm>
              <a:off x="1664061" y="1196978"/>
              <a:ext cx="550961" cy="473742"/>
              <a:chOff x="983092" y="1068915"/>
              <a:chExt cx="603600" cy="5712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530" name="Google Shape;530;p18"/>
              <p:cNvSpPr txBox="1"/>
              <p:nvPr/>
            </p:nvSpPr>
            <p:spPr>
              <a:xfrm>
                <a:off x="1094476" y="1181645"/>
                <a:ext cx="421747" cy="389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n" sz="3500" b="1" i="0" u="none" strike="noStrike" cap="none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Fira Sans Extra Condensed"/>
                    <a:sym typeface="Fira Sans Extra Condensed"/>
                  </a:rPr>
                  <a:t>1</a:t>
                </a:r>
                <a:endParaRPr sz="3500" b="1" i="0" u="none" strike="noStrike" cap="none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7A2731-0F56-F935-2CB3-C9728C989DAC}"/>
              </a:ext>
            </a:extLst>
          </p:cNvPr>
          <p:cNvGrpSpPr/>
          <p:nvPr/>
        </p:nvGrpSpPr>
        <p:grpSpPr>
          <a:xfrm>
            <a:off x="1147164" y="1908194"/>
            <a:ext cx="6843285" cy="953602"/>
            <a:chOff x="1811023" y="2774473"/>
            <a:chExt cx="6867940" cy="850530"/>
          </a:xfrm>
        </p:grpSpPr>
        <p:sp>
          <p:nvSpPr>
            <p:cNvPr id="6" name="Google Shape;525;p18">
              <a:extLst>
                <a:ext uri="{FF2B5EF4-FFF2-40B4-BE49-F238E27FC236}">
                  <a16:creationId xmlns:a16="http://schemas.microsoft.com/office/drawing/2014/main" id="{B853B972-54DD-8E3F-9824-DF07EBB29501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532;p18">
              <a:extLst>
                <a:ext uri="{FF2B5EF4-FFF2-40B4-BE49-F238E27FC236}">
                  <a16:creationId xmlns:a16="http://schemas.microsoft.com/office/drawing/2014/main" id="{91BCCB2B-615C-060D-CBD5-EE2A9835A987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539;p18">
              <a:extLst>
                <a:ext uri="{FF2B5EF4-FFF2-40B4-BE49-F238E27FC236}">
                  <a16:creationId xmlns:a16="http://schemas.microsoft.com/office/drawing/2014/main" id="{6F08B644-6E83-2D3F-53D8-D59BFDCAF9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526;p18">
              <a:extLst>
                <a:ext uri="{FF2B5EF4-FFF2-40B4-BE49-F238E27FC236}">
                  <a16:creationId xmlns:a16="http://schemas.microsoft.com/office/drawing/2014/main" id="{EA3EA439-864F-76B6-5CEB-1753303B0109}"/>
                </a:ext>
              </a:extLst>
            </p:cNvPr>
            <p:cNvSpPr/>
            <p:nvPr/>
          </p:nvSpPr>
          <p:spPr>
            <a:xfrm>
              <a:off x="2054356" y="2774473"/>
              <a:ext cx="6179344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Google Shape;528;p18">
              <a:extLst>
                <a:ext uri="{FF2B5EF4-FFF2-40B4-BE49-F238E27FC236}">
                  <a16:creationId xmlns:a16="http://schemas.microsoft.com/office/drawing/2014/main" id="{E52FE574-F6D8-7B99-CD13-1B8834D6A53B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84CB758-EFBF-33BF-5D9F-86BA4D01B900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24" name="Google Shape;528;p18">
                <a:extLst>
                  <a:ext uri="{FF2B5EF4-FFF2-40B4-BE49-F238E27FC236}">
                    <a16:creationId xmlns:a16="http://schemas.microsoft.com/office/drawing/2014/main" id="{F1B2BAFF-8523-59CC-5400-03FCB34FFA8D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25" name="Google Shape;530;p18">
                <a:extLst>
                  <a:ext uri="{FF2B5EF4-FFF2-40B4-BE49-F238E27FC236}">
                    <a16:creationId xmlns:a16="http://schemas.microsoft.com/office/drawing/2014/main" id="{764AB407-DDCD-0425-623E-8CCB07BCA483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2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6BCD05-F99C-15AC-AF5D-34DC7CEB4DDF}"/>
                </a:ext>
              </a:extLst>
            </p:cNvPr>
            <p:cNvSpPr txBox="1"/>
            <p:nvPr/>
          </p:nvSpPr>
          <p:spPr>
            <a:xfrm>
              <a:off x="2499618" y="2939882"/>
              <a:ext cx="6179345" cy="426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기술을 통해 영수증을 해석하여 여행 경비 및 다녀간 장소들을 더욱 쉽게 </a:t>
              </a:r>
              <a:endPara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기록할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7321FD-1C39-6C01-9B2F-C6CDF75B2D1D}"/>
              </a:ext>
            </a:extLst>
          </p:cNvPr>
          <p:cNvGrpSpPr/>
          <p:nvPr/>
        </p:nvGrpSpPr>
        <p:grpSpPr>
          <a:xfrm>
            <a:off x="1147164" y="3703470"/>
            <a:ext cx="6818501" cy="896147"/>
            <a:chOff x="1811023" y="2731151"/>
            <a:chExt cx="6843066" cy="893852"/>
          </a:xfrm>
        </p:grpSpPr>
        <p:sp>
          <p:nvSpPr>
            <p:cNvPr id="525" name="Google Shape;525;p18"/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32" name="Google Shape;532;p18"/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18"/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526;p18">
              <a:extLst>
                <a:ext uri="{FF2B5EF4-FFF2-40B4-BE49-F238E27FC236}">
                  <a16:creationId xmlns:a16="http://schemas.microsoft.com/office/drawing/2014/main" id="{B1174775-3113-3AA3-1B93-CF24D52EDE53}"/>
                </a:ext>
              </a:extLst>
            </p:cNvPr>
            <p:cNvSpPr/>
            <p:nvPr/>
          </p:nvSpPr>
          <p:spPr>
            <a:xfrm>
              <a:off x="2054356" y="2731151"/>
              <a:ext cx="6179344" cy="78151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</a:t>
              </a:r>
            </a:p>
          </p:txBody>
        </p:sp>
        <p:sp>
          <p:nvSpPr>
            <p:cNvPr id="15" name="Google Shape;528;p18">
              <a:extLst>
                <a:ext uri="{FF2B5EF4-FFF2-40B4-BE49-F238E27FC236}">
                  <a16:creationId xmlns:a16="http://schemas.microsoft.com/office/drawing/2014/main" id="{CE87C744-A1E2-DADE-E2E7-7017182133B3}"/>
                </a:ext>
              </a:extLst>
            </p:cNvPr>
            <p:cNvSpPr/>
            <p:nvPr/>
          </p:nvSpPr>
          <p:spPr>
            <a:xfrm>
              <a:off x="1811023" y="2862648"/>
              <a:ext cx="678597" cy="579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6319152-A2AC-DED9-D0BE-E4F809A84C3F}"/>
                </a:ext>
              </a:extLst>
            </p:cNvPr>
            <p:cNvGrpSpPr/>
            <p:nvPr/>
          </p:nvGrpSpPr>
          <p:grpSpPr>
            <a:xfrm>
              <a:off x="1811023" y="2889760"/>
              <a:ext cx="593238" cy="525903"/>
              <a:chOff x="983092" y="1068915"/>
              <a:chExt cx="603600" cy="571200"/>
            </a:xfrm>
          </p:grpSpPr>
          <p:sp>
            <p:nvSpPr>
              <p:cNvPr id="17" name="Google Shape;528;p18">
                <a:extLst>
                  <a:ext uri="{FF2B5EF4-FFF2-40B4-BE49-F238E27FC236}">
                    <a16:creationId xmlns:a16="http://schemas.microsoft.com/office/drawing/2014/main" id="{3AABA755-E95A-6670-C9EF-0755F975607D}"/>
                  </a:ext>
                </a:extLst>
              </p:cNvPr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18" name="Google Shape;530;p18">
                <a:extLst>
                  <a:ext uri="{FF2B5EF4-FFF2-40B4-BE49-F238E27FC236}">
                    <a16:creationId xmlns:a16="http://schemas.microsoft.com/office/drawing/2014/main" id="{E0CA5E0E-4AA9-1E47-5965-1329736AFD6A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4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9827E-E69F-EF79-A1F5-D4DBB9D435A5}"/>
                </a:ext>
              </a:extLst>
            </p:cNvPr>
            <p:cNvSpPr txBox="1"/>
            <p:nvPr/>
          </p:nvSpPr>
          <p:spPr>
            <a:xfrm>
              <a:off x="2474744" y="2994891"/>
              <a:ext cx="6179345" cy="289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1222C1-7C12-8865-6BB5-A988E3057126}"/>
              </a:ext>
            </a:extLst>
          </p:cNvPr>
          <p:cNvGrpSpPr/>
          <p:nvPr/>
        </p:nvGrpSpPr>
        <p:grpSpPr>
          <a:xfrm>
            <a:off x="1122380" y="2857292"/>
            <a:ext cx="6843285" cy="887758"/>
            <a:chOff x="1811023" y="2774473"/>
            <a:chExt cx="6867940" cy="850530"/>
          </a:xfrm>
        </p:grpSpPr>
        <p:sp>
          <p:nvSpPr>
            <p:cNvPr id="4" name="Google Shape;525;p18">
              <a:extLst>
                <a:ext uri="{FF2B5EF4-FFF2-40B4-BE49-F238E27FC236}">
                  <a16:creationId xmlns:a16="http://schemas.microsoft.com/office/drawing/2014/main" id="{D75174CC-8589-1DAD-C25A-A0325449DCDB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9" name="Google Shape;532;p18">
              <a:extLst>
                <a:ext uri="{FF2B5EF4-FFF2-40B4-BE49-F238E27FC236}">
                  <a16:creationId xmlns:a16="http://schemas.microsoft.com/office/drawing/2014/main" id="{B626F3BE-D838-BCCD-DEC3-844D445F8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539;p18">
              <a:extLst>
                <a:ext uri="{FF2B5EF4-FFF2-40B4-BE49-F238E27FC236}">
                  <a16:creationId xmlns:a16="http://schemas.microsoft.com/office/drawing/2014/main" id="{3BE98E50-D6C7-2BBB-AD70-16055E14B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" name="Google Shape;526;p18">
              <a:extLst>
                <a:ext uri="{FF2B5EF4-FFF2-40B4-BE49-F238E27FC236}">
                  <a16:creationId xmlns:a16="http://schemas.microsoft.com/office/drawing/2014/main" id="{AEA3309F-B507-A53D-C162-6191EAF3FF74}"/>
                </a:ext>
              </a:extLst>
            </p:cNvPr>
            <p:cNvSpPr/>
            <p:nvPr/>
          </p:nvSpPr>
          <p:spPr>
            <a:xfrm>
              <a:off x="2054356" y="2774473"/>
              <a:ext cx="6179344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Google Shape;528;p18">
              <a:extLst>
                <a:ext uri="{FF2B5EF4-FFF2-40B4-BE49-F238E27FC236}">
                  <a16:creationId xmlns:a16="http://schemas.microsoft.com/office/drawing/2014/main" id="{C30B6702-5DCD-7FF4-66B9-D49C3BA57B88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11E3328-9691-D41B-50E2-415721AC7E91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30" name="Google Shape;528;p18">
                <a:extLst>
                  <a:ext uri="{FF2B5EF4-FFF2-40B4-BE49-F238E27FC236}">
                    <a16:creationId xmlns:a16="http://schemas.microsoft.com/office/drawing/2014/main" id="{9950B56C-76F5-CF0A-C398-13B21CB7B6BA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2" name="Google Shape;530;p18">
                <a:extLst>
                  <a:ext uri="{FF2B5EF4-FFF2-40B4-BE49-F238E27FC236}">
                    <a16:creationId xmlns:a16="http://schemas.microsoft.com/office/drawing/2014/main" id="{E2D13E19-595F-D42F-2A09-FD924A9D40F5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3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9034B3-38CA-6BC3-5229-8BC85E831DD2}"/>
                </a:ext>
              </a:extLst>
            </p:cNvPr>
            <p:cNvSpPr txBox="1"/>
            <p:nvPr/>
          </p:nvSpPr>
          <p:spPr>
            <a:xfrm>
              <a:off x="2499618" y="3012558"/>
              <a:ext cx="6179345" cy="24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내가 다녀간 장소들에 대해 지도로 시각화 하여 보여줄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7F30C0-FCA9-20E0-176F-EAF045EF9813}"/>
              </a:ext>
            </a:extLst>
          </p:cNvPr>
          <p:cNvSpPr txBox="1"/>
          <p:nvPr/>
        </p:nvSpPr>
        <p:spPr>
          <a:xfrm>
            <a:off x="1845125" y="3882414"/>
            <a:ext cx="565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여행하면서 찍었던 사진들을 분석하고 이를 머신 러닝을 이용해 카테고리별로 자동 분류하여 앨범 형식으로 사용자에게 제공할 수 있도록 한다</a:t>
            </a:r>
            <a:r>
              <a: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9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1" name="Google Shape;551;p19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2" name="Google Shape;552;p19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3" name="Google Shape;553;p19"/>
          <p:cNvSpPr txBox="1"/>
          <p:nvPr/>
        </p:nvSpPr>
        <p:spPr>
          <a:xfrm>
            <a:off x="776802" y="31978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효과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Roboto"/>
              </a:rPr>
              <a:t> 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2BFF30-10D1-3BFE-FDAE-B87330693385}"/>
              </a:ext>
            </a:extLst>
          </p:cNvPr>
          <p:cNvSpPr/>
          <p:nvPr/>
        </p:nvSpPr>
        <p:spPr>
          <a:xfrm>
            <a:off x="1617332" y="1103708"/>
            <a:ext cx="6411321" cy="3018686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5F1272-9121-5A6C-F74C-001EDE85031C}"/>
              </a:ext>
            </a:extLst>
          </p:cNvPr>
          <p:cNvGrpSpPr/>
          <p:nvPr/>
        </p:nvGrpSpPr>
        <p:grpSpPr>
          <a:xfrm>
            <a:off x="1756717" y="1496345"/>
            <a:ext cx="6347492" cy="2225579"/>
            <a:chOff x="1764089" y="1750691"/>
            <a:chExt cx="6347492" cy="2225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4310A0-3B31-F5BC-311C-155F6159E76F}"/>
                </a:ext>
              </a:extLst>
            </p:cNvPr>
            <p:cNvSpPr txBox="1"/>
            <p:nvPr/>
          </p:nvSpPr>
          <p:spPr>
            <a:xfrm>
              <a:off x="1764090" y="1750691"/>
              <a:ext cx="6138703" cy="571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 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통한 자동문자 입력으로 여행하는 동안  더 간편하게 </a:t>
              </a: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방문 장소 및 지출 내역을 기록을 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190EE-6A3C-424C-4660-B7CF4B1C847A}"/>
                </a:ext>
              </a:extLst>
            </p:cNvPr>
            <p:cNvSpPr txBox="1"/>
            <p:nvPr/>
          </p:nvSpPr>
          <p:spPr>
            <a:xfrm>
              <a:off x="1764089" y="2427404"/>
              <a:ext cx="6138703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영수증을 통한 가계부 기능으로 여행비용을 꼼꼼하고 쉽게 계산할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ko-KR" altLang="en-US" sz="14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5CC21F-4EB4-94A0-36BF-CE6E42FC5235}"/>
                </a:ext>
              </a:extLst>
            </p:cNvPr>
            <p:cNvSpPr txBox="1"/>
            <p:nvPr/>
          </p:nvSpPr>
          <p:spPr>
            <a:xfrm>
              <a:off x="1972878" y="2906297"/>
              <a:ext cx="6138703" cy="1069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여행에 대한 사진과 글귀를 함께 작성하며 여행에 대한 추억을 기록하여 간직할 수 있다</a:t>
              </a:r>
              <a:r>
                <a:rPr lang="en-US" altLang="ko-KR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여행한 후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,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여행하면서 찍은 사진들을 자동으로 분류하여 정리할 수 있다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.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</a:t>
              </a:r>
              <a:endParaRPr lang="en-US" altLang="ko-KR" b="0" i="0" dirty="0">
                <a:solidFill>
                  <a:schemeClr val="tx1"/>
                </a:solidFill>
                <a:effectLst/>
                <a:latin typeface="DM Sans" pitchFamily="2" charset="0"/>
              </a:endParaRPr>
            </a:p>
          </p:txBody>
        </p:sp>
      </p:grpSp>
      <p:grpSp>
        <p:nvGrpSpPr>
          <p:cNvPr id="8" name="Google Shape;88;p15">
            <a:extLst>
              <a:ext uri="{FF2B5EF4-FFF2-40B4-BE49-F238E27FC236}">
                <a16:creationId xmlns:a16="http://schemas.microsoft.com/office/drawing/2014/main" id="{130D7AF8-F1FC-CECF-2499-7B6DB5C54B48}"/>
              </a:ext>
            </a:extLst>
          </p:cNvPr>
          <p:cNvGrpSpPr/>
          <p:nvPr/>
        </p:nvGrpSpPr>
        <p:grpSpPr>
          <a:xfrm>
            <a:off x="695877" y="3170696"/>
            <a:ext cx="1351974" cy="1122320"/>
            <a:chOff x="1110535" y="3343550"/>
            <a:chExt cx="1483241" cy="1231289"/>
          </a:xfrm>
        </p:grpSpPr>
        <p:sp>
          <p:nvSpPr>
            <p:cNvPr id="9" name="Google Shape;89;p15">
              <a:extLst>
                <a:ext uri="{FF2B5EF4-FFF2-40B4-BE49-F238E27FC236}">
                  <a16:creationId xmlns:a16="http://schemas.microsoft.com/office/drawing/2014/main" id="{F820A7FF-2231-B57E-E210-01E34BEE48E0}"/>
                </a:ext>
              </a:extLst>
            </p:cNvPr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0;p15">
              <a:extLst>
                <a:ext uri="{FF2B5EF4-FFF2-40B4-BE49-F238E27FC236}">
                  <a16:creationId xmlns:a16="http://schemas.microsoft.com/office/drawing/2014/main" id="{2A8D25D6-D2CB-641A-EDC0-77A413B54D62}"/>
                </a:ext>
              </a:extLst>
            </p:cNvPr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;p15">
              <a:extLst>
                <a:ext uri="{FF2B5EF4-FFF2-40B4-BE49-F238E27FC236}">
                  <a16:creationId xmlns:a16="http://schemas.microsoft.com/office/drawing/2014/main" id="{6EC4217A-051A-4F25-BB26-5A2D232CDFE2}"/>
                </a:ext>
              </a:extLst>
            </p:cNvPr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2;p15">
              <a:extLst>
                <a:ext uri="{FF2B5EF4-FFF2-40B4-BE49-F238E27FC236}">
                  <a16:creationId xmlns:a16="http://schemas.microsoft.com/office/drawing/2014/main" id="{D399814B-CB7F-FF20-6060-3EDB80699AB0}"/>
                </a:ext>
              </a:extLst>
            </p:cNvPr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3;p15">
              <a:extLst>
                <a:ext uri="{FF2B5EF4-FFF2-40B4-BE49-F238E27FC236}">
                  <a16:creationId xmlns:a16="http://schemas.microsoft.com/office/drawing/2014/main" id="{39E37E4F-5BFC-61BF-36F7-F645BF64F75D}"/>
                </a:ext>
              </a:extLst>
            </p:cNvPr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4;p15">
              <a:extLst>
                <a:ext uri="{FF2B5EF4-FFF2-40B4-BE49-F238E27FC236}">
                  <a16:creationId xmlns:a16="http://schemas.microsoft.com/office/drawing/2014/main" id="{B46F7DF8-CFCA-2426-9B71-9FEC4D6742D8}"/>
                </a:ext>
              </a:extLst>
            </p:cNvPr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5;p15">
              <a:extLst>
                <a:ext uri="{FF2B5EF4-FFF2-40B4-BE49-F238E27FC236}">
                  <a16:creationId xmlns:a16="http://schemas.microsoft.com/office/drawing/2014/main" id="{D45A379A-8F5D-F52E-7E61-91D8E0CF9681}"/>
                </a:ext>
              </a:extLst>
            </p:cNvPr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6;p15">
              <a:extLst>
                <a:ext uri="{FF2B5EF4-FFF2-40B4-BE49-F238E27FC236}">
                  <a16:creationId xmlns:a16="http://schemas.microsoft.com/office/drawing/2014/main" id="{81848D99-0787-095E-F7E1-264E83F10FFE}"/>
                </a:ext>
              </a:extLst>
            </p:cNvPr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97;p15">
              <a:extLst>
                <a:ext uri="{FF2B5EF4-FFF2-40B4-BE49-F238E27FC236}">
                  <a16:creationId xmlns:a16="http://schemas.microsoft.com/office/drawing/2014/main" id="{FDC6467C-56F8-BE0C-E68A-5CA12C9F5771}"/>
                </a:ext>
              </a:extLst>
            </p:cNvPr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98;p15">
              <a:extLst>
                <a:ext uri="{FF2B5EF4-FFF2-40B4-BE49-F238E27FC236}">
                  <a16:creationId xmlns:a16="http://schemas.microsoft.com/office/drawing/2014/main" id="{C3FAA708-2CE7-920F-D1C4-FE7865ABC6F8}"/>
                </a:ext>
              </a:extLst>
            </p:cNvPr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9;p15">
              <a:extLst>
                <a:ext uri="{FF2B5EF4-FFF2-40B4-BE49-F238E27FC236}">
                  <a16:creationId xmlns:a16="http://schemas.microsoft.com/office/drawing/2014/main" id="{BFA0BB4E-808D-EF77-BC53-191718550829}"/>
                </a:ext>
              </a:extLst>
            </p:cNvPr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0;p15">
              <a:extLst>
                <a:ext uri="{FF2B5EF4-FFF2-40B4-BE49-F238E27FC236}">
                  <a16:creationId xmlns:a16="http://schemas.microsoft.com/office/drawing/2014/main" id="{7F7ECC78-CA67-D782-3F49-6E56775C695B}"/>
                </a:ext>
              </a:extLst>
            </p:cNvPr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1;p15">
              <a:extLst>
                <a:ext uri="{FF2B5EF4-FFF2-40B4-BE49-F238E27FC236}">
                  <a16:creationId xmlns:a16="http://schemas.microsoft.com/office/drawing/2014/main" id="{34B8E7AB-4ADD-2D6B-87DA-13DC83D94371}"/>
                </a:ext>
              </a:extLst>
            </p:cNvPr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2;p15">
              <a:extLst>
                <a:ext uri="{FF2B5EF4-FFF2-40B4-BE49-F238E27FC236}">
                  <a16:creationId xmlns:a16="http://schemas.microsoft.com/office/drawing/2014/main" id="{AF39B289-3F28-0875-E906-917F3AF1B901}"/>
                </a:ext>
              </a:extLst>
            </p:cNvPr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3;p15">
              <a:extLst>
                <a:ext uri="{FF2B5EF4-FFF2-40B4-BE49-F238E27FC236}">
                  <a16:creationId xmlns:a16="http://schemas.microsoft.com/office/drawing/2014/main" id="{FE7CC249-6E1D-AAA4-A7DF-B6772CFDBCAF}"/>
                </a:ext>
              </a:extLst>
            </p:cNvPr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4;p15">
              <a:extLst>
                <a:ext uri="{FF2B5EF4-FFF2-40B4-BE49-F238E27FC236}">
                  <a16:creationId xmlns:a16="http://schemas.microsoft.com/office/drawing/2014/main" id="{6997B20F-BC2E-6077-AF16-3AE60DD260BC}"/>
                </a:ext>
              </a:extLst>
            </p:cNvPr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5;p15">
              <a:extLst>
                <a:ext uri="{FF2B5EF4-FFF2-40B4-BE49-F238E27FC236}">
                  <a16:creationId xmlns:a16="http://schemas.microsoft.com/office/drawing/2014/main" id="{C88DE95D-C128-EBDB-59D0-F7D67A5A8E38}"/>
                </a:ext>
              </a:extLst>
            </p:cNvPr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6;p15">
              <a:extLst>
                <a:ext uri="{FF2B5EF4-FFF2-40B4-BE49-F238E27FC236}">
                  <a16:creationId xmlns:a16="http://schemas.microsoft.com/office/drawing/2014/main" id="{A876DEF6-837C-B2C9-1A01-BEFDE4C3341A}"/>
                </a:ext>
              </a:extLst>
            </p:cNvPr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;p15">
              <a:extLst>
                <a:ext uri="{FF2B5EF4-FFF2-40B4-BE49-F238E27FC236}">
                  <a16:creationId xmlns:a16="http://schemas.microsoft.com/office/drawing/2014/main" id="{46664338-92DD-5C0A-F1F9-ED3877F647FC}"/>
                </a:ext>
              </a:extLst>
            </p:cNvPr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8;p15">
              <a:extLst>
                <a:ext uri="{FF2B5EF4-FFF2-40B4-BE49-F238E27FC236}">
                  <a16:creationId xmlns:a16="http://schemas.microsoft.com/office/drawing/2014/main" id="{6E687550-29D2-607C-23D4-4669C8627B16}"/>
                </a:ext>
              </a:extLst>
            </p:cNvPr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9;p15">
              <a:extLst>
                <a:ext uri="{FF2B5EF4-FFF2-40B4-BE49-F238E27FC236}">
                  <a16:creationId xmlns:a16="http://schemas.microsoft.com/office/drawing/2014/main" id="{E6D75200-1476-A930-A31F-FEF31C3F2499}"/>
                </a:ext>
              </a:extLst>
            </p:cNvPr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0;p15">
              <a:extLst>
                <a:ext uri="{FF2B5EF4-FFF2-40B4-BE49-F238E27FC236}">
                  <a16:creationId xmlns:a16="http://schemas.microsoft.com/office/drawing/2014/main" id="{85A3BE3D-6253-C5B6-00B0-B03984566EC1}"/>
                </a:ext>
              </a:extLst>
            </p:cNvPr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1;p15">
              <a:extLst>
                <a:ext uri="{FF2B5EF4-FFF2-40B4-BE49-F238E27FC236}">
                  <a16:creationId xmlns:a16="http://schemas.microsoft.com/office/drawing/2014/main" id="{A0C21766-C7DD-7035-794E-58D848EAF36A}"/>
                </a:ext>
              </a:extLst>
            </p:cNvPr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;p15">
              <a:extLst>
                <a:ext uri="{FF2B5EF4-FFF2-40B4-BE49-F238E27FC236}">
                  <a16:creationId xmlns:a16="http://schemas.microsoft.com/office/drawing/2014/main" id="{2990F8B9-7B61-90AD-779B-D5C60758FE72}"/>
                </a:ext>
              </a:extLst>
            </p:cNvPr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;p15">
              <a:extLst>
                <a:ext uri="{FF2B5EF4-FFF2-40B4-BE49-F238E27FC236}">
                  <a16:creationId xmlns:a16="http://schemas.microsoft.com/office/drawing/2014/main" id="{EF9C01A6-E395-3119-8CA5-3B4A5B15A5D0}"/>
                </a:ext>
              </a:extLst>
            </p:cNvPr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4;p15">
              <a:extLst>
                <a:ext uri="{FF2B5EF4-FFF2-40B4-BE49-F238E27FC236}">
                  <a16:creationId xmlns:a16="http://schemas.microsoft.com/office/drawing/2014/main" id="{B89F2F53-8163-3579-193A-5DEB9383D9C6}"/>
                </a:ext>
              </a:extLst>
            </p:cNvPr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5;p15">
              <a:extLst>
                <a:ext uri="{FF2B5EF4-FFF2-40B4-BE49-F238E27FC236}">
                  <a16:creationId xmlns:a16="http://schemas.microsoft.com/office/drawing/2014/main" id="{BAA3F64D-E0E0-836F-E355-0C41C7900558}"/>
                </a:ext>
              </a:extLst>
            </p:cNvPr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6;p15">
              <a:extLst>
                <a:ext uri="{FF2B5EF4-FFF2-40B4-BE49-F238E27FC236}">
                  <a16:creationId xmlns:a16="http://schemas.microsoft.com/office/drawing/2014/main" id="{5314E252-1E70-3A82-7B0C-5C7322F0A1B1}"/>
                </a:ext>
              </a:extLst>
            </p:cNvPr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7;p15">
              <a:extLst>
                <a:ext uri="{FF2B5EF4-FFF2-40B4-BE49-F238E27FC236}">
                  <a16:creationId xmlns:a16="http://schemas.microsoft.com/office/drawing/2014/main" id="{B350D0C2-E30F-6D32-981D-0AF849D75F32}"/>
                </a:ext>
              </a:extLst>
            </p:cNvPr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077612" y="848236"/>
            <a:ext cx="1920208" cy="377405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1883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 선정이유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4151086" y="1688432"/>
            <a:ext cx="4060131" cy="29978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0CA408-E123-AFF9-73F5-63341686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664" y="1994342"/>
            <a:ext cx="1471224" cy="25994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24C19F-A46D-1BFC-0F6E-41F132AC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89" y="1994342"/>
            <a:ext cx="1474511" cy="2599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8385CA0-A319-7E0C-9B95-032AE1B6F72D}"/>
              </a:ext>
            </a:extLst>
          </p:cNvPr>
          <p:cNvGrpSpPr/>
          <p:nvPr/>
        </p:nvGrpSpPr>
        <p:grpSpPr>
          <a:xfrm>
            <a:off x="1123940" y="1127837"/>
            <a:ext cx="3486255" cy="3529708"/>
            <a:chOff x="768896" y="1124558"/>
            <a:chExt cx="3486255" cy="352970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3619F7F-DC8D-402F-777B-BAD2847D1BF4}"/>
                </a:ext>
              </a:extLst>
            </p:cNvPr>
            <p:cNvSpPr/>
            <p:nvPr/>
          </p:nvSpPr>
          <p:spPr>
            <a:xfrm>
              <a:off x="768896" y="1688432"/>
              <a:ext cx="2712832" cy="29658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F7FD087-EA8C-3C50-5C22-4CD1E4F59170}"/>
                </a:ext>
              </a:extLst>
            </p:cNvPr>
            <p:cNvSpPr/>
            <p:nvPr/>
          </p:nvSpPr>
          <p:spPr>
            <a:xfrm>
              <a:off x="1388897" y="1471843"/>
              <a:ext cx="1478598" cy="37740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dirty="0" err="1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트립어드바이저</a:t>
              </a:r>
              <a:endParaRPr lang="ko-KR" altLang="en-US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96B6E5-FEAF-E602-F443-47C7E311E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783" y="2218223"/>
              <a:ext cx="2209867" cy="2118653"/>
            </a:xfrm>
            <a:prstGeom prst="rect">
              <a:avLst/>
            </a:prstGeom>
          </p:spPr>
        </p:pic>
        <p:sp>
          <p:nvSpPr>
            <p:cNvPr id="27" name="원형: 비어 있음 26">
              <a:extLst>
                <a:ext uri="{FF2B5EF4-FFF2-40B4-BE49-F238E27FC236}">
                  <a16:creationId xmlns:a16="http://schemas.microsoft.com/office/drawing/2014/main" id="{845BA42F-263B-06C4-6483-F39D02E7232E}"/>
                </a:ext>
              </a:extLst>
            </p:cNvPr>
            <p:cNvSpPr/>
            <p:nvPr/>
          </p:nvSpPr>
          <p:spPr>
            <a:xfrm>
              <a:off x="1721334" y="3559962"/>
              <a:ext cx="484838" cy="286324"/>
            </a:xfrm>
            <a:prstGeom prst="donut">
              <a:avLst>
                <a:gd name="adj" fmla="val 314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B3C7C23E-1056-CD3E-E9FB-53D01A5F9C86}"/>
                </a:ext>
              </a:extLst>
            </p:cNvPr>
            <p:cNvSpPr/>
            <p:nvPr/>
          </p:nvSpPr>
          <p:spPr>
            <a:xfrm>
              <a:off x="3078899" y="1124558"/>
              <a:ext cx="1144950" cy="406860"/>
            </a:xfrm>
            <a:prstGeom prst="wedgeRoundRectCallout">
              <a:avLst>
                <a:gd name="adj1" fmla="val -50291"/>
                <a:gd name="adj2" fmla="val 77178"/>
                <a:gd name="adj3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3DDFAE-72D5-DEBE-17CE-63C0AF5F100F}"/>
                </a:ext>
              </a:extLst>
            </p:cNvPr>
            <p:cNvSpPr txBox="1"/>
            <p:nvPr/>
          </p:nvSpPr>
          <p:spPr>
            <a:xfrm>
              <a:off x="3123287" y="1140210"/>
              <a:ext cx="11318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어행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어플 중 </a:t>
              </a:r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높은 다운로드 수</a:t>
              </a:r>
            </a:p>
          </p:txBody>
        </p:sp>
      </p:grp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>
            <a:off x="6891424" y="954884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6851579" y="957856"/>
            <a:ext cx="1449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비슷한 기능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지도에 방문장소 표시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등록 및 설명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5763461" y="1471843"/>
            <a:ext cx="912164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트리플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38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3209" y="31203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14842FFB-D007-10F1-A894-6F824F604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193160"/>
              </p:ext>
            </p:extLst>
          </p:nvPr>
        </p:nvGraphicFramePr>
        <p:xfrm>
          <a:off x="1640443" y="1252094"/>
          <a:ext cx="6052796" cy="2967957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204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트립어드바이저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트리플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</a:t>
                      </a:r>
                      <a:r>
                        <a:rPr lang="ko-KR" altLang="en-US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래</a:t>
                      </a: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블로그</a:t>
                      </a:r>
                      <a:endParaRPr sz="1100" b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일지 작성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63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</a:t>
                      </a: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업로드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지도 시각화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가계부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OCR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 카테고리 분류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4C44204-DF80-37C9-4ED8-FE7A133B12D6}"/>
              </a:ext>
            </a:extLst>
          </p:cNvPr>
          <p:cNvSpPr/>
          <p:nvPr/>
        </p:nvSpPr>
        <p:spPr>
          <a:xfrm>
            <a:off x="1265906" y="861228"/>
            <a:ext cx="1920208" cy="377405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454006" y="898311"/>
            <a:ext cx="183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22" name="Google Shape;63;p15">
            <a:extLst>
              <a:ext uri="{FF2B5EF4-FFF2-40B4-BE49-F238E27FC236}">
                <a16:creationId xmlns:a16="http://schemas.microsoft.com/office/drawing/2014/main" id="{2E9DA71A-84C8-54C8-6A25-661093DA2BB5}"/>
              </a:ext>
            </a:extLst>
          </p:cNvPr>
          <p:cNvSpPr/>
          <p:nvPr/>
        </p:nvSpPr>
        <p:spPr>
          <a:xfrm>
            <a:off x="925447" y="2211297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3;p15">
            <a:extLst>
              <a:ext uri="{FF2B5EF4-FFF2-40B4-BE49-F238E27FC236}">
                <a16:creationId xmlns:a16="http://schemas.microsoft.com/office/drawing/2014/main" id="{3C6FCA67-0077-51BA-A66C-030B2E5C8C3D}"/>
              </a:ext>
            </a:extLst>
          </p:cNvPr>
          <p:cNvSpPr/>
          <p:nvPr/>
        </p:nvSpPr>
        <p:spPr>
          <a:xfrm rot="21364144">
            <a:off x="6686183" y="793913"/>
            <a:ext cx="803454" cy="433684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5" name="Google Shape;63;p15">
            <a:extLst>
              <a:ext uri="{FF2B5EF4-FFF2-40B4-BE49-F238E27FC236}">
                <a16:creationId xmlns:a16="http://schemas.microsoft.com/office/drawing/2014/main" id="{A269B6E4-9858-F982-7B2D-A5597823E5A9}"/>
              </a:ext>
            </a:extLst>
          </p:cNvPr>
          <p:cNvSpPr/>
          <p:nvPr/>
        </p:nvSpPr>
        <p:spPr>
          <a:xfrm rot="630542">
            <a:off x="8046117" y="1164338"/>
            <a:ext cx="291900" cy="194193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3;p15">
            <a:extLst>
              <a:ext uri="{FF2B5EF4-FFF2-40B4-BE49-F238E27FC236}">
                <a16:creationId xmlns:a16="http://schemas.microsoft.com/office/drawing/2014/main" id="{58A327FF-FE7C-BFE0-C1BF-8977C874E33E}"/>
              </a:ext>
            </a:extLst>
          </p:cNvPr>
          <p:cNvSpPr/>
          <p:nvPr/>
        </p:nvSpPr>
        <p:spPr>
          <a:xfrm rot="630542">
            <a:off x="7672091" y="1097253"/>
            <a:ext cx="376841" cy="254032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201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88F7983C-43E2-7FE9-3BD4-7D638D0512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사각형: 둥근 모서리 624">
            <a:extLst>
              <a:ext uri="{FF2B5EF4-FFF2-40B4-BE49-F238E27FC236}">
                <a16:creationId xmlns:a16="http://schemas.microsoft.com/office/drawing/2014/main" id="{923AAAA6-75DD-DC5B-6B75-EED4124E4BF4}"/>
              </a:ext>
            </a:extLst>
          </p:cNvPr>
          <p:cNvSpPr/>
          <p:nvPr/>
        </p:nvSpPr>
        <p:spPr>
          <a:xfrm>
            <a:off x="358008" y="2094140"/>
            <a:ext cx="8371777" cy="2395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사각형: 둥근 모서리 582">
            <a:extLst>
              <a:ext uri="{FF2B5EF4-FFF2-40B4-BE49-F238E27FC236}">
                <a16:creationId xmlns:a16="http://schemas.microsoft.com/office/drawing/2014/main" id="{1113CDA7-F91F-CB29-09A7-2346D23255CC}"/>
              </a:ext>
            </a:extLst>
          </p:cNvPr>
          <p:cNvSpPr/>
          <p:nvPr/>
        </p:nvSpPr>
        <p:spPr>
          <a:xfrm>
            <a:off x="7245401" y="2934336"/>
            <a:ext cx="1221725" cy="17765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FD6ECD-CD4E-5F6C-BDF6-2444DC7F3E3E}"/>
              </a:ext>
            </a:extLst>
          </p:cNvPr>
          <p:cNvSpPr/>
          <p:nvPr/>
        </p:nvSpPr>
        <p:spPr>
          <a:xfrm>
            <a:off x="1743892" y="2993974"/>
            <a:ext cx="1415719" cy="1776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Tourist Icon Vector Art, Icons, and Graphics for Free Download">
            <a:extLst>
              <a:ext uri="{FF2B5EF4-FFF2-40B4-BE49-F238E27FC236}">
                <a16:creationId xmlns:a16="http://schemas.microsoft.com/office/drawing/2014/main" id="{07933AEE-5CCB-74C1-E46C-1F53B26F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01" y="292375"/>
            <a:ext cx="663141" cy="6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20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1" y="354825"/>
            <a:ext cx="427091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8703" y="318921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시나리오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10" name="Google Shape;575;p21">
            <a:extLst>
              <a:ext uri="{FF2B5EF4-FFF2-40B4-BE49-F238E27FC236}">
                <a16:creationId xmlns:a16="http://schemas.microsoft.com/office/drawing/2014/main" id="{8881F508-2795-B90F-41DB-5591D5E28754}"/>
              </a:ext>
            </a:extLst>
          </p:cNvPr>
          <p:cNvSpPr txBox="1"/>
          <p:nvPr/>
        </p:nvSpPr>
        <p:spPr>
          <a:xfrm>
            <a:off x="5495442" y="855771"/>
            <a:ext cx="901316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사용자</a:t>
            </a:r>
            <a:endParaRPr lang="en-US" altLang="ko-KR" sz="12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E7EBE1-4002-46D6-4118-7A29C38D9BC7}"/>
              </a:ext>
            </a:extLst>
          </p:cNvPr>
          <p:cNvCxnSpPr>
            <a:cxnSpLocks/>
          </p:cNvCxnSpPr>
          <p:nvPr/>
        </p:nvCxnSpPr>
        <p:spPr>
          <a:xfrm flipH="1">
            <a:off x="1404433" y="1311060"/>
            <a:ext cx="5366123" cy="29814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EB27E5-5548-CA65-AE09-39F4A4B5D5D8}"/>
              </a:ext>
            </a:extLst>
          </p:cNvPr>
          <p:cNvCxnSpPr>
            <a:cxnSpLocks/>
          </p:cNvCxnSpPr>
          <p:nvPr/>
        </p:nvCxnSpPr>
        <p:spPr>
          <a:xfrm>
            <a:off x="1226775" y="1421358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지도이(가) 표시된 사진&#10;&#10;자동 생성된 설명">
            <a:extLst>
              <a:ext uri="{FF2B5EF4-FFF2-40B4-BE49-F238E27FC236}">
                <a16:creationId xmlns:a16="http://schemas.microsoft.com/office/drawing/2014/main" id="{CEA6D1E5-6AE1-4117-4E25-768E13547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413" y="3013839"/>
            <a:ext cx="993349" cy="165960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9EFFB1-13B2-C4DB-A039-4B148166C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968" y="3037019"/>
            <a:ext cx="1159052" cy="1636426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4A950B7-D8BF-71FD-DD2F-A5976E228A5D}"/>
              </a:ext>
            </a:extLst>
          </p:cNvPr>
          <p:cNvSpPr/>
          <p:nvPr/>
        </p:nvSpPr>
        <p:spPr>
          <a:xfrm>
            <a:off x="803528" y="1189241"/>
            <a:ext cx="904549" cy="24579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ko-KR" altLang="en-US" sz="10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영수증 사진</a:t>
            </a:r>
          </a:p>
        </p:txBody>
      </p:sp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3F0A9122-455D-8880-2953-050D55C318B6}"/>
              </a:ext>
            </a:extLst>
          </p:cNvPr>
          <p:cNvCxnSpPr>
            <a:cxnSpLocks/>
          </p:cNvCxnSpPr>
          <p:nvPr/>
        </p:nvCxnSpPr>
        <p:spPr>
          <a:xfrm>
            <a:off x="3969958" y="137969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직선 화살표 연결선 579">
            <a:extLst>
              <a:ext uri="{FF2B5EF4-FFF2-40B4-BE49-F238E27FC236}">
                <a16:creationId xmlns:a16="http://schemas.microsoft.com/office/drawing/2014/main" id="{3A0B771A-26D7-103A-C10C-D4AF24AA8093}"/>
              </a:ext>
            </a:extLst>
          </p:cNvPr>
          <p:cNvCxnSpPr>
            <a:cxnSpLocks/>
          </p:cNvCxnSpPr>
          <p:nvPr/>
        </p:nvCxnSpPr>
        <p:spPr>
          <a:xfrm>
            <a:off x="6634973" y="137969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575;p21">
            <a:extLst>
              <a:ext uri="{FF2B5EF4-FFF2-40B4-BE49-F238E27FC236}">
                <a16:creationId xmlns:a16="http://schemas.microsoft.com/office/drawing/2014/main" id="{087CAEF8-4CE3-6919-FB5B-E746FBAA9B1D}"/>
              </a:ext>
            </a:extLst>
          </p:cNvPr>
          <p:cNvSpPr txBox="1"/>
          <p:nvPr/>
        </p:nvSpPr>
        <p:spPr>
          <a:xfrm>
            <a:off x="3517683" y="1199741"/>
            <a:ext cx="904550" cy="245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일지 작성</a:t>
            </a:r>
            <a:endParaRPr lang="en-US" altLang="ko-KR" dirty="0">
              <a:sym typeface="Jua"/>
            </a:endParaRPr>
          </a:p>
        </p:txBody>
      </p:sp>
      <p:sp>
        <p:nvSpPr>
          <p:cNvPr id="9" name="Google Shape;575;p21">
            <a:extLst>
              <a:ext uri="{FF2B5EF4-FFF2-40B4-BE49-F238E27FC236}">
                <a16:creationId xmlns:a16="http://schemas.microsoft.com/office/drawing/2014/main" id="{D2EB62BE-65E6-3EF2-B540-DC2D744A1401}"/>
              </a:ext>
            </a:extLst>
          </p:cNvPr>
          <p:cNvSpPr txBox="1"/>
          <p:nvPr/>
        </p:nvSpPr>
        <p:spPr>
          <a:xfrm>
            <a:off x="6037309" y="1204653"/>
            <a:ext cx="1218647" cy="257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여행사진 업로드</a:t>
            </a:r>
            <a:endParaRPr lang="en-US" altLang="ko-KR" dirty="0">
              <a:sym typeface="Jua"/>
            </a:endParaRPr>
          </a:p>
        </p:txBody>
      </p:sp>
      <p:sp>
        <p:nvSpPr>
          <p:cNvPr id="581" name="사각형: 둥근 모서리 580">
            <a:extLst>
              <a:ext uri="{FF2B5EF4-FFF2-40B4-BE49-F238E27FC236}">
                <a16:creationId xmlns:a16="http://schemas.microsoft.com/office/drawing/2014/main" id="{2E76FE9E-E108-BEB4-639A-E6759EBB374B}"/>
              </a:ext>
            </a:extLst>
          </p:cNvPr>
          <p:cNvSpPr/>
          <p:nvPr/>
        </p:nvSpPr>
        <p:spPr>
          <a:xfrm>
            <a:off x="3220598" y="1684216"/>
            <a:ext cx="1477043" cy="2033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F6F1D6-8189-941E-7309-267B9D086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6286" y="1762098"/>
            <a:ext cx="1227344" cy="1885935"/>
          </a:xfrm>
          <a:prstGeom prst="rect">
            <a:avLst/>
          </a:prstGeom>
        </p:spPr>
      </p:pic>
      <p:sp>
        <p:nvSpPr>
          <p:cNvPr id="584" name="사각형: 둥근 모서리 583">
            <a:extLst>
              <a:ext uri="{FF2B5EF4-FFF2-40B4-BE49-F238E27FC236}">
                <a16:creationId xmlns:a16="http://schemas.microsoft.com/office/drawing/2014/main" id="{BE577578-0D6C-13E0-499C-ED8EC94A6DD3}"/>
              </a:ext>
            </a:extLst>
          </p:cNvPr>
          <p:cNvSpPr/>
          <p:nvPr/>
        </p:nvSpPr>
        <p:spPr>
          <a:xfrm>
            <a:off x="4752003" y="3034541"/>
            <a:ext cx="1415719" cy="1776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1" name="직선 연결선 590">
            <a:extLst>
              <a:ext uri="{FF2B5EF4-FFF2-40B4-BE49-F238E27FC236}">
                <a16:creationId xmlns:a16="http://schemas.microsoft.com/office/drawing/2014/main" id="{45B377DF-CDE4-DDAD-9FD2-2F1815DEB232}"/>
              </a:ext>
            </a:extLst>
          </p:cNvPr>
          <p:cNvCxnSpPr>
            <a:cxnSpLocks/>
          </p:cNvCxnSpPr>
          <p:nvPr/>
        </p:nvCxnSpPr>
        <p:spPr>
          <a:xfrm flipH="1">
            <a:off x="1546176" y="2395674"/>
            <a:ext cx="920029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직선 연결선 601">
            <a:extLst>
              <a:ext uri="{FF2B5EF4-FFF2-40B4-BE49-F238E27FC236}">
                <a16:creationId xmlns:a16="http://schemas.microsoft.com/office/drawing/2014/main" id="{B8D984BA-8F42-9A74-5A9E-1B3F02EC011C}"/>
              </a:ext>
            </a:extLst>
          </p:cNvPr>
          <p:cNvCxnSpPr>
            <a:cxnSpLocks/>
          </p:cNvCxnSpPr>
          <p:nvPr/>
        </p:nvCxnSpPr>
        <p:spPr>
          <a:xfrm flipH="1">
            <a:off x="5376422" y="2454468"/>
            <a:ext cx="2495011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768750BD-BA62-1B16-7828-4D5AC3489D0B}"/>
              </a:ext>
            </a:extLst>
          </p:cNvPr>
          <p:cNvCxnSpPr>
            <a:cxnSpLocks/>
          </p:cNvCxnSpPr>
          <p:nvPr/>
        </p:nvCxnSpPr>
        <p:spPr>
          <a:xfrm>
            <a:off x="2466204" y="240569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화살표 연결선 605">
            <a:extLst>
              <a:ext uri="{FF2B5EF4-FFF2-40B4-BE49-F238E27FC236}">
                <a16:creationId xmlns:a16="http://schemas.microsoft.com/office/drawing/2014/main" id="{CF1BB1E6-CDF4-7C5A-F9A9-4E6DDF63C099}"/>
              </a:ext>
            </a:extLst>
          </p:cNvPr>
          <p:cNvCxnSpPr>
            <a:cxnSpLocks/>
          </p:cNvCxnSpPr>
          <p:nvPr/>
        </p:nvCxnSpPr>
        <p:spPr>
          <a:xfrm>
            <a:off x="5425611" y="241958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직선 화살표 연결선 611">
            <a:extLst>
              <a:ext uri="{FF2B5EF4-FFF2-40B4-BE49-F238E27FC236}">
                <a16:creationId xmlns:a16="http://schemas.microsoft.com/office/drawing/2014/main" id="{46E9A892-C134-1206-62BD-810D5556ECF8}"/>
              </a:ext>
            </a:extLst>
          </p:cNvPr>
          <p:cNvCxnSpPr>
            <a:cxnSpLocks/>
          </p:cNvCxnSpPr>
          <p:nvPr/>
        </p:nvCxnSpPr>
        <p:spPr>
          <a:xfrm>
            <a:off x="7846267" y="2506170"/>
            <a:ext cx="0" cy="17649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575;p21">
            <a:extLst>
              <a:ext uri="{FF2B5EF4-FFF2-40B4-BE49-F238E27FC236}">
                <a16:creationId xmlns:a16="http://schemas.microsoft.com/office/drawing/2014/main" id="{CD330265-8715-790D-02DC-0577044E98D8}"/>
              </a:ext>
            </a:extLst>
          </p:cNvPr>
          <p:cNvSpPr txBox="1"/>
          <p:nvPr/>
        </p:nvSpPr>
        <p:spPr>
          <a:xfrm>
            <a:off x="2118782" y="2688611"/>
            <a:ext cx="642192" cy="2598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가계부</a:t>
            </a:r>
            <a:endParaRPr lang="en-US" altLang="ko-KR" dirty="0">
              <a:sym typeface="Jua"/>
            </a:endParaRPr>
          </a:p>
        </p:txBody>
      </p:sp>
      <p:sp>
        <p:nvSpPr>
          <p:cNvPr id="24" name="Google Shape;575;p21">
            <a:extLst>
              <a:ext uri="{FF2B5EF4-FFF2-40B4-BE49-F238E27FC236}">
                <a16:creationId xmlns:a16="http://schemas.microsoft.com/office/drawing/2014/main" id="{8E0922CA-52BF-0FD8-709B-3A6746DB3181}"/>
              </a:ext>
            </a:extLst>
          </p:cNvPr>
          <p:cNvSpPr txBox="1"/>
          <p:nvPr/>
        </p:nvSpPr>
        <p:spPr>
          <a:xfrm>
            <a:off x="4791040" y="2693177"/>
            <a:ext cx="1257595" cy="2983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사진 카테고리 분류</a:t>
            </a:r>
            <a:endParaRPr lang="en-US" altLang="ko-KR" dirty="0">
              <a:sym typeface="Jua"/>
            </a:endParaRPr>
          </a:p>
        </p:txBody>
      </p:sp>
      <p:sp>
        <p:nvSpPr>
          <p:cNvPr id="27" name="Google Shape;575;p21">
            <a:extLst>
              <a:ext uri="{FF2B5EF4-FFF2-40B4-BE49-F238E27FC236}">
                <a16:creationId xmlns:a16="http://schemas.microsoft.com/office/drawing/2014/main" id="{D03E6BD9-D7ED-AA61-B40B-4B9B58789014}"/>
              </a:ext>
            </a:extLst>
          </p:cNvPr>
          <p:cNvSpPr txBox="1"/>
          <p:nvPr/>
        </p:nvSpPr>
        <p:spPr>
          <a:xfrm>
            <a:off x="7478821" y="2651979"/>
            <a:ext cx="877942" cy="257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지도 시각화</a:t>
            </a:r>
            <a:endParaRPr lang="en-US" altLang="ko-KR" dirty="0">
              <a:sym typeface="Ju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AC4328-DE9F-0EA7-BBBA-69D3E8978187}"/>
              </a:ext>
            </a:extLst>
          </p:cNvPr>
          <p:cNvSpPr/>
          <p:nvPr/>
        </p:nvSpPr>
        <p:spPr>
          <a:xfrm>
            <a:off x="643433" y="1684441"/>
            <a:ext cx="1104553" cy="1462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1B4A202-0745-200E-8765-068ADCEF7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544" y="1760236"/>
            <a:ext cx="964728" cy="1286303"/>
          </a:xfrm>
          <a:prstGeom prst="rect">
            <a:avLst/>
          </a:prstGeom>
        </p:spPr>
      </p:pic>
      <p:sp>
        <p:nvSpPr>
          <p:cNvPr id="582" name="사각형: 둥근 모서리 581">
            <a:extLst>
              <a:ext uri="{FF2B5EF4-FFF2-40B4-BE49-F238E27FC236}">
                <a16:creationId xmlns:a16="http://schemas.microsoft.com/office/drawing/2014/main" id="{3834E209-B395-531A-E58E-95DD3006CEA1}"/>
              </a:ext>
            </a:extLst>
          </p:cNvPr>
          <p:cNvSpPr/>
          <p:nvPr/>
        </p:nvSpPr>
        <p:spPr>
          <a:xfrm>
            <a:off x="6122547" y="1690725"/>
            <a:ext cx="1086523" cy="1521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D5DE52A-0E8E-8F05-7124-D4ACF157C81C}"/>
              </a:ext>
            </a:extLst>
          </p:cNvPr>
          <p:cNvGrpSpPr/>
          <p:nvPr/>
        </p:nvGrpSpPr>
        <p:grpSpPr>
          <a:xfrm>
            <a:off x="6239838" y="1744955"/>
            <a:ext cx="886475" cy="1401661"/>
            <a:chOff x="6939121" y="2229151"/>
            <a:chExt cx="701630" cy="122132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6F60F37-0F2F-40A3-A3AF-CEF8F8FD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39121" y="2229151"/>
              <a:ext cx="701630" cy="1221327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BF3E033-22DD-16A0-60F2-105C4BCBF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94219" y="2609899"/>
              <a:ext cx="515291" cy="356368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9CACB2-5DA9-7664-853E-4741035135CE}"/>
                </a:ext>
              </a:extLst>
            </p:cNvPr>
            <p:cNvSpPr/>
            <p:nvPr/>
          </p:nvSpPr>
          <p:spPr>
            <a:xfrm>
              <a:off x="6984413" y="2543857"/>
              <a:ext cx="340995" cy="7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b="1" dirty="0" err="1">
                  <a:solidFill>
                    <a:schemeClr val="tx1"/>
                  </a:solidFill>
                </a:rPr>
                <a:t>사진업로드</a:t>
              </a:r>
              <a:endParaRPr lang="ko-KR" altLang="en-US" sz="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18" name="타원 617">
            <a:extLst>
              <a:ext uri="{FF2B5EF4-FFF2-40B4-BE49-F238E27FC236}">
                <a16:creationId xmlns:a16="http://schemas.microsoft.com/office/drawing/2014/main" id="{AE35C1EF-887B-6AFD-2F0B-7F9C584BDE40}"/>
              </a:ext>
            </a:extLst>
          </p:cNvPr>
          <p:cNvSpPr/>
          <p:nvPr/>
        </p:nvSpPr>
        <p:spPr>
          <a:xfrm>
            <a:off x="2400456" y="2366866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1" name="타원 620">
            <a:extLst>
              <a:ext uri="{FF2B5EF4-FFF2-40B4-BE49-F238E27FC236}">
                <a16:creationId xmlns:a16="http://schemas.microsoft.com/office/drawing/2014/main" id="{BAB3BBD6-B717-3853-C506-9FFC60D4E71A}"/>
              </a:ext>
            </a:extLst>
          </p:cNvPr>
          <p:cNvSpPr/>
          <p:nvPr/>
        </p:nvSpPr>
        <p:spPr>
          <a:xfrm>
            <a:off x="5359863" y="2394958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3" name="타원 622">
            <a:extLst>
              <a:ext uri="{FF2B5EF4-FFF2-40B4-BE49-F238E27FC236}">
                <a16:creationId xmlns:a16="http://schemas.microsoft.com/office/drawing/2014/main" id="{C17E33CF-56DE-9AD8-CCA1-E06D99F1838E}"/>
              </a:ext>
            </a:extLst>
          </p:cNvPr>
          <p:cNvSpPr/>
          <p:nvPr/>
        </p:nvSpPr>
        <p:spPr>
          <a:xfrm>
            <a:off x="7776256" y="2410328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9" name="화살표: 오른쪽 628">
            <a:extLst>
              <a:ext uri="{FF2B5EF4-FFF2-40B4-BE49-F238E27FC236}">
                <a16:creationId xmlns:a16="http://schemas.microsoft.com/office/drawing/2014/main" id="{5D5EA1C9-0DDF-BFB0-0725-46BE8B650DE9}"/>
              </a:ext>
            </a:extLst>
          </p:cNvPr>
          <p:cNvSpPr/>
          <p:nvPr/>
        </p:nvSpPr>
        <p:spPr>
          <a:xfrm rot="9445990">
            <a:off x="4471670" y="632953"/>
            <a:ext cx="827237" cy="5647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7" name="Google Shape;61;p15">
            <a:extLst>
              <a:ext uri="{FF2B5EF4-FFF2-40B4-BE49-F238E27FC236}">
                <a16:creationId xmlns:a16="http://schemas.microsoft.com/office/drawing/2014/main" id="{75C8CDDA-D1DC-3CA2-B2BC-9F1A8CDD56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65117" y="620178"/>
            <a:ext cx="841523" cy="46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sz="1200" b="1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 </a:t>
            </a:r>
            <a:r>
              <a:rPr lang="ko-KR" altLang="en-US" sz="1200" b="1" dirty="0">
                <a:solidFill>
                  <a:schemeClr val="tx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endParaRPr sz="1200" b="1" dirty="0">
              <a:solidFill>
                <a:schemeClr val="tx1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49ACDB-8512-8E4D-8BAB-83E2208415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38" r="33725" b="740"/>
          <a:stretch/>
        </p:blipFill>
        <p:spPr>
          <a:xfrm>
            <a:off x="4909063" y="3074555"/>
            <a:ext cx="1130676" cy="16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9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02;p24">
            <a:extLst>
              <a:ext uri="{FF2B5EF4-FFF2-40B4-BE49-F238E27FC236}">
                <a16:creationId xmlns:a16="http://schemas.microsoft.com/office/drawing/2014/main" id="{8AAD66CF-301D-5F96-A76F-AD1E24E98F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51477" y="31967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구성도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1026" name="Picture 2" descr="아이폰 IOS 버전별 배터리 효율 그래프 자료">
            <a:extLst>
              <a:ext uri="{FF2B5EF4-FFF2-40B4-BE49-F238E27FC236}">
                <a16:creationId xmlns:a16="http://schemas.microsoft.com/office/drawing/2014/main" id="{6DB773EB-5463-B135-60F4-468F11B3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667" y="2312923"/>
            <a:ext cx="616393" cy="2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D9F0-42BE-33BD-39E3-C3B2A0AB773D}"/>
              </a:ext>
            </a:extLst>
          </p:cNvPr>
          <p:cNvSpPr txBox="1"/>
          <p:nvPr/>
        </p:nvSpPr>
        <p:spPr>
          <a:xfrm>
            <a:off x="2454667" y="2592557"/>
            <a:ext cx="812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EB0C0-8530-72FF-9D91-C2723116A076}"/>
              </a:ext>
            </a:extLst>
          </p:cNvPr>
          <p:cNvSpPr txBox="1"/>
          <p:nvPr/>
        </p:nvSpPr>
        <p:spPr>
          <a:xfrm>
            <a:off x="876046" y="2345996"/>
            <a:ext cx="616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접속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2DC7C48-2926-AA5C-5197-E8749A0C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89" y="3591581"/>
            <a:ext cx="582175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wnload logo firebase icon svg eps png psd ai vector color free #logo # firebase #svg #eps #png #psd … | Branding resources, Google material,  Google material design">
            <a:extLst>
              <a:ext uri="{FF2B5EF4-FFF2-40B4-BE49-F238E27FC236}">
                <a16:creationId xmlns:a16="http://schemas.microsoft.com/office/drawing/2014/main" id="{D49FC9ED-EB58-B909-2C4E-A953CBC3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985" y="790193"/>
            <a:ext cx="495824" cy="49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CR - Google Play 앱">
            <a:extLst>
              <a:ext uri="{FF2B5EF4-FFF2-40B4-BE49-F238E27FC236}">
                <a16:creationId xmlns:a16="http://schemas.microsoft.com/office/drawing/2014/main" id="{40B035B4-9214-F64E-53E5-C68821BC7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58" y="3949306"/>
            <a:ext cx="629049" cy="6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rver icon vector sign and symbol isolated on white background, Server logo  concept (1029106900) - 게티이미지뱅크">
            <a:extLst>
              <a:ext uri="{FF2B5EF4-FFF2-40B4-BE49-F238E27FC236}">
                <a16:creationId xmlns:a16="http://schemas.microsoft.com/office/drawing/2014/main" id="{32BE3E95-195E-411A-B30B-B144F7AED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3" t="12474" r="11070" b="9665"/>
          <a:stretch/>
        </p:blipFill>
        <p:spPr bwMode="auto">
          <a:xfrm>
            <a:off x="5673718" y="2158739"/>
            <a:ext cx="567016" cy="5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mazon S3 이용 | 도움말">
            <a:extLst>
              <a:ext uri="{FF2B5EF4-FFF2-40B4-BE49-F238E27FC236}">
                <a16:creationId xmlns:a16="http://schemas.microsoft.com/office/drawing/2014/main" id="{A13DC1AE-3553-8062-0AE5-16C35FFC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17" y="662333"/>
            <a:ext cx="1430182" cy="4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1F571-C6E0-91B9-8253-0F83A1273AB8}"/>
              </a:ext>
            </a:extLst>
          </p:cNvPr>
          <p:cNvSpPr txBox="1"/>
          <p:nvPr/>
        </p:nvSpPr>
        <p:spPr>
          <a:xfrm>
            <a:off x="5787616" y="2711207"/>
            <a:ext cx="789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서버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1F36-DC8E-C9A6-DD01-458E09D41CE8}"/>
              </a:ext>
            </a:extLst>
          </p:cNvPr>
          <p:cNvSpPr txBox="1"/>
          <p:nvPr/>
        </p:nvSpPr>
        <p:spPr>
          <a:xfrm>
            <a:off x="2251477" y="1240226"/>
            <a:ext cx="102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Firebase</a:t>
            </a:r>
          </a:p>
          <a:p>
            <a:pPr algn="ctr"/>
            <a:r>
              <a:rPr lang="en-US" altLang="ko-KR" sz="1000" b="1" dirty="0"/>
              <a:t>Authenticate</a:t>
            </a:r>
            <a:endParaRPr lang="ko-KR" altLang="en-US" sz="1000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83956E9-6943-648E-3674-15996CADEAE3}"/>
              </a:ext>
            </a:extLst>
          </p:cNvPr>
          <p:cNvCxnSpPr>
            <a:cxnSpLocks/>
          </p:cNvCxnSpPr>
          <p:nvPr/>
        </p:nvCxnSpPr>
        <p:spPr>
          <a:xfrm>
            <a:off x="1337424" y="2469107"/>
            <a:ext cx="1011588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Amazon RDS for MySQL – Amazon Web Services(AWS)">
            <a:extLst>
              <a:ext uri="{FF2B5EF4-FFF2-40B4-BE49-F238E27FC236}">
                <a16:creationId xmlns:a16="http://schemas.microsoft.com/office/drawing/2014/main" id="{268572EF-38F0-0798-89B8-D4F2A3196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6" y="3763143"/>
            <a:ext cx="934864" cy="4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F55EFFF-8E33-2AF9-852A-78053B0DF439}"/>
              </a:ext>
            </a:extLst>
          </p:cNvPr>
          <p:cNvCxnSpPr>
            <a:cxnSpLocks/>
          </p:cNvCxnSpPr>
          <p:nvPr/>
        </p:nvCxnSpPr>
        <p:spPr>
          <a:xfrm flipV="1">
            <a:off x="2614072" y="1629793"/>
            <a:ext cx="4535" cy="68313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37F299-8E9C-2DAA-C301-B8EA8AF61074}"/>
              </a:ext>
            </a:extLst>
          </p:cNvPr>
          <p:cNvCxnSpPr>
            <a:cxnSpLocks/>
          </p:cNvCxnSpPr>
          <p:nvPr/>
        </p:nvCxnSpPr>
        <p:spPr>
          <a:xfrm flipV="1">
            <a:off x="1554359" y="2740744"/>
            <a:ext cx="794653" cy="73452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D80B1B4-5B13-2138-7BD9-7E086A6F428C}"/>
              </a:ext>
            </a:extLst>
          </p:cNvPr>
          <p:cNvCxnSpPr>
            <a:cxnSpLocks/>
          </p:cNvCxnSpPr>
          <p:nvPr/>
        </p:nvCxnSpPr>
        <p:spPr>
          <a:xfrm flipH="1" flipV="1">
            <a:off x="3001478" y="2761805"/>
            <a:ext cx="842068" cy="110221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5363B6B-0833-B085-DEF5-1D5F944C1B5B}"/>
              </a:ext>
            </a:extLst>
          </p:cNvPr>
          <p:cNvCxnSpPr>
            <a:cxnSpLocks/>
          </p:cNvCxnSpPr>
          <p:nvPr/>
        </p:nvCxnSpPr>
        <p:spPr>
          <a:xfrm flipH="1">
            <a:off x="1627379" y="2834317"/>
            <a:ext cx="815710" cy="76430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5E240B1-A214-30F7-C10A-A167140DC757}"/>
              </a:ext>
            </a:extLst>
          </p:cNvPr>
          <p:cNvCxnSpPr>
            <a:cxnSpLocks/>
          </p:cNvCxnSpPr>
          <p:nvPr/>
        </p:nvCxnSpPr>
        <p:spPr>
          <a:xfrm>
            <a:off x="3121787" y="2737443"/>
            <a:ext cx="858023" cy="112657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68BBF-3074-F2F8-E0F1-8C378F87342B}"/>
              </a:ext>
            </a:extLst>
          </p:cNvPr>
          <p:cNvCxnSpPr>
            <a:cxnSpLocks/>
            <a:stCxn id="13" idx="2"/>
            <a:endCxn id="1026" idx="0"/>
          </p:cNvCxnSpPr>
          <p:nvPr/>
        </p:nvCxnSpPr>
        <p:spPr>
          <a:xfrm>
            <a:off x="2762863" y="1640336"/>
            <a:ext cx="1" cy="67258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81BE155-AB42-5712-A52F-865450F258E8}"/>
              </a:ext>
            </a:extLst>
          </p:cNvPr>
          <p:cNvSpPr/>
          <p:nvPr/>
        </p:nvSpPr>
        <p:spPr>
          <a:xfrm>
            <a:off x="1439823" y="1670047"/>
            <a:ext cx="1011587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로그인 요청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C303BD5-9E40-3BB2-23D6-C7FAC37AD021}"/>
              </a:ext>
            </a:extLst>
          </p:cNvPr>
          <p:cNvSpPr/>
          <p:nvPr/>
        </p:nvSpPr>
        <p:spPr>
          <a:xfrm>
            <a:off x="2887469" y="1673401"/>
            <a:ext cx="1199960" cy="2645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사용자 정보 전달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12D2862-8C6B-C1F7-0630-E9ED09D2A10C}"/>
              </a:ext>
            </a:extLst>
          </p:cNvPr>
          <p:cNvSpPr/>
          <p:nvPr/>
        </p:nvSpPr>
        <p:spPr>
          <a:xfrm>
            <a:off x="745065" y="2863853"/>
            <a:ext cx="1011587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여행한 장소를 마커로 표시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5D5DDB6-8780-2127-0B35-5D4C1BC20AB3}"/>
              </a:ext>
            </a:extLst>
          </p:cNvPr>
          <p:cNvSpPr/>
          <p:nvPr/>
        </p:nvSpPr>
        <p:spPr>
          <a:xfrm>
            <a:off x="2002877" y="3306311"/>
            <a:ext cx="987023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여행한 장소의 좌표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8B939A3-C312-59BF-FD35-EBEB2D00DDBC}"/>
              </a:ext>
            </a:extLst>
          </p:cNvPr>
          <p:cNvSpPr/>
          <p:nvPr/>
        </p:nvSpPr>
        <p:spPr>
          <a:xfrm>
            <a:off x="2785584" y="3784460"/>
            <a:ext cx="840925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전달</a:t>
            </a:r>
          </a:p>
        </p:txBody>
      </p:sp>
      <p:sp>
        <p:nvSpPr>
          <p:cNvPr id="576" name="사각형: 둥근 모서리 575">
            <a:extLst>
              <a:ext uri="{FF2B5EF4-FFF2-40B4-BE49-F238E27FC236}">
                <a16:creationId xmlns:a16="http://schemas.microsoft.com/office/drawing/2014/main" id="{34963384-60C7-5046-A751-B913E4F5451F}"/>
              </a:ext>
            </a:extLst>
          </p:cNvPr>
          <p:cNvSpPr/>
          <p:nvPr/>
        </p:nvSpPr>
        <p:spPr>
          <a:xfrm>
            <a:off x="3908865" y="3313352"/>
            <a:ext cx="1120458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영수증 사진 전달</a:t>
            </a:r>
          </a:p>
        </p:txBody>
      </p:sp>
      <p:cxnSp>
        <p:nvCxnSpPr>
          <p:cNvPr id="577" name="직선 화살표 연결선 576">
            <a:extLst>
              <a:ext uri="{FF2B5EF4-FFF2-40B4-BE49-F238E27FC236}">
                <a16:creationId xmlns:a16="http://schemas.microsoft.com/office/drawing/2014/main" id="{328D2C8D-8884-EF9C-3E66-A64ACEF2A2FD}"/>
              </a:ext>
            </a:extLst>
          </p:cNvPr>
          <p:cNvCxnSpPr>
            <a:cxnSpLocks/>
          </p:cNvCxnSpPr>
          <p:nvPr/>
        </p:nvCxnSpPr>
        <p:spPr>
          <a:xfrm>
            <a:off x="3274248" y="2411120"/>
            <a:ext cx="2177485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D49D894C-9664-DAD2-942B-CCF2C94E44AD}"/>
              </a:ext>
            </a:extLst>
          </p:cNvPr>
          <p:cNvCxnSpPr>
            <a:cxnSpLocks/>
          </p:cNvCxnSpPr>
          <p:nvPr/>
        </p:nvCxnSpPr>
        <p:spPr>
          <a:xfrm flipH="1">
            <a:off x="3261294" y="2539542"/>
            <a:ext cx="2139963" cy="88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" name="사각형: 둥근 모서리 589">
            <a:extLst>
              <a:ext uri="{FF2B5EF4-FFF2-40B4-BE49-F238E27FC236}">
                <a16:creationId xmlns:a16="http://schemas.microsoft.com/office/drawing/2014/main" id="{401240C6-001C-75DB-3CBC-0BE2B4A4CCEB}"/>
              </a:ext>
            </a:extLst>
          </p:cNvPr>
          <p:cNvSpPr/>
          <p:nvPr/>
        </p:nvSpPr>
        <p:spPr>
          <a:xfrm>
            <a:off x="4095097" y="1898758"/>
            <a:ext cx="1323040" cy="4425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 정보 및 여행한 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일지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전달</a:t>
            </a:r>
          </a:p>
        </p:txBody>
      </p:sp>
      <p:sp>
        <p:nvSpPr>
          <p:cNvPr id="597" name="사각형: 둥근 모서리 596">
            <a:extLst>
              <a:ext uri="{FF2B5EF4-FFF2-40B4-BE49-F238E27FC236}">
                <a16:creationId xmlns:a16="http://schemas.microsoft.com/office/drawing/2014/main" id="{A86A8FDB-A2F5-7557-5465-B55C80E9E83F}"/>
              </a:ext>
            </a:extLst>
          </p:cNvPr>
          <p:cNvSpPr/>
          <p:nvPr/>
        </p:nvSpPr>
        <p:spPr>
          <a:xfrm>
            <a:off x="4070754" y="2604732"/>
            <a:ext cx="1323040" cy="4542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 정보 및 여행한 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일지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조회</a:t>
            </a:r>
          </a:p>
        </p:txBody>
      </p:sp>
      <p:cxnSp>
        <p:nvCxnSpPr>
          <p:cNvPr id="604" name="직선 화살표 연결선 603">
            <a:extLst>
              <a:ext uri="{FF2B5EF4-FFF2-40B4-BE49-F238E27FC236}">
                <a16:creationId xmlns:a16="http://schemas.microsoft.com/office/drawing/2014/main" id="{F2390262-A81A-136E-D52A-5AB0F37E01E8}"/>
              </a:ext>
            </a:extLst>
          </p:cNvPr>
          <p:cNvCxnSpPr>
            <a:cxnSpLocks/>
          </p:cNvCxnSpPr>
          <p:nvPr/>
        </p:nvCxnSpPr>
        <p:spPr>
          <a:xfrm flipV="1">
            <a:off x="6106666" y="1166377"/>
            <a:ext cx="0" cy="9616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화살표 연결선 605">
            <a:extLst>
              <a:ext uri="{FF2B5EF4-FFF2-40B4-BE49-F238E27FC236}">
                <a16:creationId xmlns:a16="http://schemas.microsoft.com/office/drawing/2014/main" id="{1066D3F7-BAA1-D7B8-271A-FE4D45260713}"/>
              </a:ext>
            </a:extLst>
          </p:cNvPr>
          <p:cNvCxnSpPr>
            <a:cxnSpLocks/>
          </p:cNvCxnSpPr>
          <p:nvPr/>
        </p:nvCxnSpPr>
        <p:spPr>
          <a:xfrm>
            <a:off x="6319666" y="2968799"/>
            <a:ext cx="506928" cy="89522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직선 화살표 연결선 607">
            <a:extLst>
              <a:ext uri="{FF2B5EF4-FFF2-40B4-BE49-F238E27FC236}">
                <a16:creationId xmlns:a16="http://schemas.microsoft.com/office/drawing/2014/main" id="{B514ABA9-344E-3E64-238D-C56F59E6564A}"/>
              </a:ext>
            </a:extLst>
          </p:cNvPr>
          <p:cNvCxnSpPr>
            <a:cxnSpLocks/>
          </p:cNvCxnSpPr>
          <p:nvPr/>
        </p:nvCxnSpPr>
        <p:spPr>
          <a:xfrm flipH="1">
            <a:off x="5995486" y="1166020"/>
            <a:ext cx="21296" cy="96198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직선 화살표 연결선 609">
            <a:extLst>
              <a:ext uri="{FF2B5EF4-FFF2-40B4-BE49-F238E27FC236}">
                <a16:creationId xmlns:a16="http://schemas.microsoft.com/office/drawing/2014/main" id="{BBF2D722-4B3D-CBF3-6486-538253C4A9C0}"/>
              </a:ext>
            </a:extLst>
          </p:cNvPr>
          <p:cNvCxnSpPr>
            <a:cxnSpLocks/>
          </p:cNvCxnSpPr>
          <p:nvPr/>
        </p:nvCxnSpPr>
        <p:spPr>
          <a:xfrm flipH="1" flipV="1">
            <a:off x="6178866" y="2971439"/>
            <a:ext cx="526096" cy="930306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사각형: 둥근 모서리 615">
            <a:extLst>
              <a:ext uri="{FF2B5EF4-FFF2-40B4-BE49-F238E27FC236}">
                <a16:creationId xmlns:a16="http://schemas.microsoft.com/office/drawing/2014/main" id="{D02A3B85-D960-F065-8136-8F7813EF596E}"/>
              </a:ext>
            </a:extLst>
          </p:cNvPr>
          <p:cNvSpPr/>
          <p:nvPr/>
        </p:nvSpPr>
        <p:spPr>
          <a:xfrm>
            <a:off x="4815531" y="1162622"/>
            <a:ext cx="1010986" cy="523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 이미지 데이터 출력</a:t>
            </a:r>
          </a:p>
        </p:txBody>
      </p:sp>
      <p:sp>
        <p:nvSpPr>
          <p:cNvPr id="619" name="사각형: 둥근 모서리 618">
            <a:extLst>
              <a:ext uri="{FF2B5EF4-FFF2-40B4-BE49-F238E27FC236}">
                <a16:creationId xmlns:a16="http://schemas.microsoft.com/office/drawing/2014/main" id="{6C71EDF2-72C5-A91D-06F1-6733DDA8A87D}"/>
              </a:ext>
            </a:extLst>
          </p:cNvPr>
          <p:cNvSpPr/>
          <p:nvPr/>
        </p:nvSpPr>
        <p:spPr>
          <a:xfrm>
            <a:off x="6324860" y="1153059"/>
            <a:ext cx="1010986" cy="523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 이미지 데이터 저장</a:t>
            </a:r>
          </a:p>
        </p:txBody>
      </p:sp>
      <p:sp>
        <p:nvSpPr>
          <p:cNvPr id="623" name="사각형: 둥근 모서리 622">
            <a:extLst>
              <a:ext uri="{FF2B5EF4-FFF2-40B4-BE49-F238E27FC236}">
                <a16:creationId xmlns:a16="http://schemas.microsoft.com/office/drawing/2014/main" id="{368A87C3-C3EA-118B-3303-AB4ACE754521}"/>
              </a:ext>
            </a:extLst>
          </p:cNvPr>
          <p:cNvSpPr/>
          <p:nvPr/>
        </p:nvSpPr>
        <p:spPr>
          <a:xfrm>
            <a:off x="6826594" y="3079851"/>
            <a:ext cx="1302974" cy="573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여행비용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일지 데이터 저장</a:t>
            </a:r>
          </a:p>
        </p:txBody>
      </p:sp>
      <p:sp>
        <p:nvSpPr>
          <p:cNvPr id="624" name="사각형: 둥근 모서리 623">
            <a:extLst>
              <a:ext uri="{FF2B5EF4-FFF2-40B4-BE49-F238E27FC236}">
                <a16:creationId xmlns:a16="http://schemas.microsoft.com/office/drawing/2014/main" id="{A59E221B-DD11-FD09-1017-858C009C9741}"/>
              </a:ext>
            </a:extLst>
          </p:cNvPr>
          <p:cNvSpPr/>
          <p:nvPr/>
        </p:nvSpPr>
        <p:spPr>
          <a:xfrm>
            <a:off x="5129353" y="3703686"/>
            <a:ext cx="1302974" cy="573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사용자가 요청한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여행비용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일지 데이터 전달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ECD08F-62A1-4D61-7131-187856D1F121}"/>
              </a:ext>
            </a:extLst>
          </p:cNvPr>
          <p:cNvCxnSpPr>
            <a:cxnSpLocks/>
          </p:cNvCxnSpPr>
          <p:nvPr/>
        </p:nvCxnSpPr>
        <p:spPr>
          <a:xfrm>
            <a:off x="6354632" y="2382832"/>
            <a:ext cx="1496571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B3558A-982C-5E10-7D0F-CB421F9AAA60}"/>
              </a:ext>
            </a:extLst>
          </p:cNvPr>
          <p:cNvCxnSpPr>
            <a:cxnSpLocks/>
          </p:cNvCxnSpPr>
          <p:nvPr/>
        </p:nvCxnSpPr>
        <p:spPr>
          <a:xfrm flipH="1">
            <a:off x="6354632" y="2492615"/>
            <a:ext cx="1496571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622">
            <a:extLst>
              <a:ext uri="{FF2B5EF4-FFF2-40B4-BE49-F238E27FC236}">
                <a16:creationId xmlns:a16="http://schemas.microsoft.com/office/drawing/2014/main" id="{3DB2F9E6-A047-B030-EB8D-FFAEBA2D2D19}"/>
              </a:ext>
            </a:extLst>
          </p:cNvPr>
          <p:cNvSpPr/>
          <p:nvPr/>
        </p:nvSpPr>
        <p:spPr>
          <a:xfrm>
            <a:off x="6630507" y="1988218"/>
            <a:ext cx="1010986" cy="3384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분석할 이미지 데이터 전달</a:t>
            </a:r>
          </a:p>
        </p:txBody>
      </p:sp>
      <p:sp>
        <p:nvSpPr>
          <p:cNvPr id="43" name="사각형: 둥근 모서리 622">
            <a:extLst>
              <a:ext uri="{FF2B5EF4-FFF2-40B4-BE49-F238E27FC236}">
                <a16:creationId xmlns:a16="http://schemas.microsoft.com/office/drawing/2014/main" id="{D9B18E66-5D42-5EC6-8595-2C89A6B9FEA2}"/>
              </a:ext>
            </a:extLst>
          </p:cNvPr>
          <p:cNvSpPr/>
          <p:nvPr/>
        </p:nvSpPr>
        <p:spPr>
          <a:xfrm>
            <a:off x="6593775" y="2564779"/>
            <a:ext cx="1206269" cy="3384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분석된 이미지의 카테고리 정보 전달</a:t>
            </a:r>
          </a:p>
        </p:txBody>
      </p:sp>
      <p:pic>
        <p:nvPicPr>
          <p:cNvPr id="1028" name="Picture 4" descr="기계 학습 - 무료 컴퓨터개 아이콘">
            <a:extLst>
              <a:ext uri="{FF2B5EF4-FFF2-40B4-BE49-F238E27FC236}">
                <a16:creationId xmlns:a16="http://schemas.microsoft.com/office/drawing/2014/main" id="{88435D24-856C-005F-FB15-1C6686B4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03" y="2058156"/>
            <a:ext cx="762613" cy="76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078DC4C-92BF-F0FC-97A1-8A0B65A33780}"/>
              </a:ext>
            </a:extLst>
          </p:cNvPr>
          <p:cNvSpPr txBox="1"/>
          <p:nvPr/>
        </p:nvSpPr>
        <p:spPr>
          <a:xfrm>
            <a:off x="7910872" y="2778104"/>
            <a:ext cx="862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 dirty="0"/>
              <a:t>YOLOv5</a:t>
            </a:r>
            <a:endParaRPr kumimoji="1" lang="ko-Kore-KR" altLang="en-US" sz="1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601</Words>
  <Application>Microsoft Macintosh PowerPoint</Application>
  <PresentationFormat>화면 슬라이드 쇼(16:9)</PresentationFormat>
  <Paragraphs>186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Fira Sans Extra Condensed SemiBold</vt:lpstr>
      <vt:lpstr>배달의민족 주아</vt:lpstr>
      <vt:lpstr>함초롬바탕</vt:lpstr>
      <vt:lpstr>DM Sans</vt:lpstr>
      <vt:lpstr>맑은 고딕</vt:lpstr>
      <vt:lpstr>BM YEONSUNG OTF</vt:lpstr>
      <vt:lpstr>Roboto</vt:lpstr>
      <vt:lpstr>Arial</vt:lpstr>
      <vt:lpstr>Travels Infographics “by Slidego”</vt:lpstr>
      <vt:lpstr>Travelog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Travelog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Infographics</dc:title>
  <cp:lastModifiedBy>이 정동</cp:lastModifiedBy>
  <cp:revision>50</cp:revision>
  <dcterms:modified xsi:type="dcterms:W3CDTF">2023-01-04T07:46:44Z</dcterms:modified>
</cp:coreProperties>
</file>